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444" r:id="rId17"/>
    <p:sldId id="272" r:id="rId18"/>
    <p:sldId id="273" r:id="rId19"/>
    <p:sldId id="274" r:id="rId20"/>
    <p:sldId id="44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446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447" r:id="rId103"/>
    <p:sldId id="358" r:id="rId104"/>
    <p:sldId id="359" r:id="rId105"/>
    <p:sldId id="360" r:id="rId106"/>
    <p:sldId id="448" r:id="rId107"/>
    <p:sldId id="362" r:id="rId108"/>
    <p:sldId id="363" r:id="rId109"/>
    <p:sldId id="364" r:id="rId110"/>
    <p:sldId id="365" r:id="rId111"/>
    <p:sldId id="449" r:id="rId112"/>
    <p:sldId id="367" r:id="rId113"/>
    <p:sldId id="368" r:id="rId114"/>
    <p:sldId id="369" r:id="rId115"/>
    <p:sldId id="370" r:id="rId116"/>
    <p:sldId id="371" r:id="rId117"/>
    <p:sldId id="372" r:id="rId118"/>
    <p:sldId id="450" r:id="rId119"/>
    <p:sldId id="374" r:id="rId120"/>
    <p:sldId id="375" r:id="rId121"/>
    <p:sldId id="451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452" r:id="rId132"/>
    <p:sldId id="387" r:id="rId133"/>
    <p:sldId id="388" r:id="rId134"/>
    <p:sldId id="453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454" r:id="rId143"/>
    <p:sldId id="398" r:id="rId144"/>
    <p:sldId id="399" r:id="rId145"/>
    <p:sldId id="455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56" r:id="rId171"/>
    <p:sldId id="426" r:id="rId172"/>
    <p:sldId id="45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58" r:id="rId189"/>
  </p:sldIdLst>
  <p:sldSz cx="18288000" cy="10287000"/>
  <p:notesSz cx="6858000" cy="9144000"/>
  <p:embeddedFontLst>
    <p:embeddedFont>
      <p:font typeface="Bevan" panose="020B0604020202020204" charset="0"/>
      <p:regular r:id="rId190"/>
    </p:embeddedFont>
    <p:embeddedFont>
      <p:font typeface="Calibri" panose="020F0502020204030204" pitchFamily="34" charset="0"/>
      <p:regular r:id="rId191"/>
      <p:bold r:id="rId192"/>
      <p:italic r:id="rId193"/>
      <p:boldItalic r:id="rId194"/>
    </p:embeddedFont>
    <p:embeddedFont>
      <p:font typeface="Fredoka" panose="020B0604020202020204" charset="0"/>
      <p:regular r:id="rId195"/>
    </p:embeddedFont>
    <p:embeddedFont>
      <p:font typeface="Yeseva One" panose="020B0604020202020204" charset="0"/>
      <p:regular r:id="rId19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C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13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3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4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5.fntdata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6.fntdata"/><Relationship Id="rId190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7.fntdata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56395" y="137107"/>
            <a:ext cx="1783186" cy="1783186"/>
            <a:chOff x="0" y="0"/>
            <a:chExt cx="3686012" cy="3686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6048" cy="3686048"/>
            </a:xfrm>
            <a:custGeom>
              <a:avLst/>
              <a:gdLst/>
              <a:ahLst/>
              <a:cxnLst/>
              <a:rect l="l" t="t" r="r" b="b"/>
              <a:pathLst>
                <a:path w="3686048" h="3686048">
                  <a:moveTo>
                    <a:pt x="0" y="0"/>
                  </a:moveTo>
                  <a:lnTo>
                    <a:pt x="3686048" y="0"/>
                  </a:lnTo>
                  <a:lnTo>
                    <a:pt x="3686048" y="3686048"/>
                  </a:lnTo>
                  <a:lnTo>
                    <a:pt x="0" y="3686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11609877" y="7925319"/>
            <a:ext cx="4276222" cy="57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sz="3199" spc="371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Juan 5, 33 - 36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886260" y="8248593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9370771" y="8210494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12021" y="-26126"/>
            <a:ext cx="9182181" cy="10313126"/>
          </a:xfrm>
          <a:custGeom>
            <a:avLst/>
            <a:gdLst/>
            <a:ahLst/>
            <a:cxnLst/>
            <a:rect l="l" t="t" r="r" b="b"/>
            <a:pathLst>
              <a:path w="9182181" h="10287000">
                <a:moveTo>
                  <a:pt x="0" y="0"/>
                </a:moveTo>
                <a:lnTo>
                  <a:pt x="9182181" y="0"/>
                </a:lnTo>
                <a:lnTo>
                  <a:pt x="91821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206" r="-5084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72263" y="2115244"/>
            <a:ext cx="8951448" cy="18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9"/>
              </a:lnSpc>
            </a:pPr>
            <a:r>
              <a:rPr lang="en-US" sz="4999" spc="574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IKALAWANG ARAW </a:t>
            </a:r>
          </a:p>
          <a:p>
            <a:pPr algn="ctr">
              <a:lnSpc>
                <a:spcPts val="7299"/>
              </a:lnSpc>
            </a:pPr>
            <a:r>
              <a:rPr lang="en-US" sz="4999" spc="579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29148" y="9182100"/>
            <a:ext cx="5237679" cy="482346"/>
          </a:xfrm>
          <a:prstGeom prst="rect">
            <a:avLst/>
          </a:prstGeom>
          <a:solidFill>
            <a:srgbClr val="352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2699" spc="313" dirty="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December 16, 2024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949665" y="3610882"/>
            <a:ext cx="11596645" cy="3994568"/>
            <a:chOff x="0" y="-1015801"/>
            <a:chExt cx="15462193" cy="532609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71451"/>
              <a:ext cx="15462193" cy="4481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41"/>
                </a:lnSpc>
              </a:pPr>
              <a:r>
                <a:rPr lang="en-US" sz="9536" spc="1144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SIMBANG</a:t>
              </a:r>
            </a:p>
            <a:p>
              <a:pPr algn="ctr">
                <a:lnSpc>
                  <a:spcPts val="13350"/>
                </a:lnSpc>
              </a:pPr>
              <a:r>
                <a:rPr lang="en-US" sz="9536" spc="1153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 GABI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2275" y="-1015801"/>
              <a:ext cx="5643465" cy="323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31"/>
                </a:lnSpc>
              </a:pPr>
              <a:endParaRPr/>
            </a:p>
          </p:txBody>
        </p:sp>
      </p:grpSp>
      <p:pic>
        <p:nvPicPr>
          <p:cNvPr id="13" name="Halina Hesus, Halina (Piano Instrumental Minus One)_[_YouConvert.net_]">
            <a:hlinkClick r:id="" action="ppaction://media"/>
            <a:extLst>
              <a:ext uri="{FF2B5EF4-FFF2-40B4-BE49-F238E27FC236}">
                <a16:creationId xmlns:a16="http://schemas.microsoft.com/office/drawing/2014/main" id="{EF78AB17-ECE1-4D48-A895-4CFD0DF93E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800" y="961804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8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5611" y="2700357"/>
            <a:ext cx="16736777" cy="577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20"/>
              </a:lnSpc>
            </a:pPr>
            <a:r>
              <a:rPr lang="en-US" sz="7899" spc="115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ISINILANG SIYA NI MARIA</a:t>
            </a:r>
          </a:p>
          <a:p>
            <a:pPr algn="ctr">
              <a:lnSpc>
                <a:spcPts val="15720"/>
              </a:lnSpc>
            </a:pPr>
            <a:r>
              <a:rPr lang="en-US" sz="7899" spc="116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BIRHENG TANGING, HIYAS NG JUDEA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2101" y="2962390"/>
            <a:ext cx="16743799" cy="612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TANDA NG BAWAT PUSONG PAGKAT </a:t>
            </a:r>
          </a:p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INIBIG MO,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381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202" y="3393858"/>
            <a:ext cx="16993596" cy="402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NGAYO’Y NANANALIG, NAGMAMAHAL SA IYO.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381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56395" y="137107"/>
            <a:ext cx="1783186" cy="1783186"/>
            <a:chOff x="0" y="0"/>
            <a:chExt cx="3686012" cy="3686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6048" cy="3686048"/>
            </a:xfrm>
            <a:custGeom>
              <a:avLst/>
              <a:gdLst/>
              <a:ahLst/>
              <a:cxnLst/>
              <a:rect l="l" t="t" r="r" b="b"/>
              <a:pathLst>
                <a:path w="3686048" h="3686048">
                  <a:moveTo>
                    <a:pt x="0" y="0"/>
                  </a:moveTo>
                  <a:lnTo>
                    <a:pt x="3686048" y="0"/>
                  </a:lnTo>
                  <a:lnTo>
                    <a:pt x="3686048" y="3686048"/>
                  </a:lnTo>
                  <a:lnTo>
                    <a:pt x="0" y="3686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11609877" y="7925319"/>
            <a:ext cx="4276222" cy="57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sz="3199" spc="371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Juan 5, 33 - 36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886260" y="8248593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9370771" y="8210494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76200" y="-26126"/>
            <a:ext cx="9182181" cy="10351226"/>
          </a:xfrm>
          <a:custGeom>
            <a:avLst/>
            <a:gdLst/>
            <a:ahLst/>
            <a:cxnLst/>
            <a:rect l="l" t="t" r="r" b="b"/>
            <a:pathLst>
              <a:path w="9182181" h="10287000">
                <a:moveTo>
                  <a:pt x="0" y="0"/>
                </a:moveTo>
                <a:lnTo>
                  <a:pt x="9182181" y="0"/>
                </a:lnTo>
                <a:lnTo>
                  <a:pt x="91821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06" r="-5084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72263" y="2115244"/>
            <a:ext cx="8951448" cy="18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9"/>
              </a:lnSpc>
            </a:pPr>
            <a:r>
              <a:rPr lang="en-US" sz="4999" spc="574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IKALAWANG ARAW </a:t>
            </a:r>
          </a:p>
          <a:p>
            <a:pPr algn="ctr">
              <a:lnSpc>
                <a:spcPts val="7299"/>
              </a:lnSpc>
            </a:pPr>
            <a:r>
              <a:rPr lang="en-US" sz="4999" spc="579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29148" y="9182100"/>
            <a:ext cx="5237679" cy="482346"/>
          </a:xfrm>
          <a:prstGeom prst="rect">
            <a:avLst/>
          </a:prstGeom>
          <a:solidFill>
            <a:srgbClr val="352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2699" spc="313" dirty="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December 16, 2024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949665" y="3610882"/>
            <a:ext cx="11596645" cy="3994568"/>
            <a:chOff x="0" y="-1015801"/>
            <a:chExt cx="15462193" cy="532609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71451"/>
              <a:ext cx="15462193" cy="4481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41"/>
                </a:lnSpc>
              </a:pPr>
              <a:r>
                <a:rPr lang="en-US" sz="9536" spc="1144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SIMBANG</a:t>
              </a:r>
            </a:p>
            <a:p>
              <a:pPr algn="ctr">
                <a:lnSpc>
                  <a:spcPts val="13350"/>
                </a:lnSpc>
              </a:pPr>
              <a:r>
                <a:rPr lang="en-US" sz="9536" spc="1153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 GABI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2275" y="-1015801"/>
              <a:ext cx="5643465" cy="323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31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631105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1987" y="2103108"/>
            <a:ext cx="17584026" cy="776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58"/>
              </a:lnSpc>
            </a:pPr>
            <a:r>
              <a:rPr lang="en-US" sz="8998" spc="449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TANGGAPIN NAWA NG PANGINOON ITONG PAGHAHAIN SA IYONG MGA KAMAY,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5717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3569" y="2796399"/>
            <a:ext cx="15880863" cy="5931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06"/>
              </a:lnSpc>
            </a:pPr>
            <a:r>
              <a:rPr lang="en-US" sz="9198" spc="459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 KAPURIHAN NIYA AT KARANGALAN, SA ATING KAPAKINABANGAN,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5717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3050" y="2607584"/>
            <a:ext cx="15721901" cy="612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AT SA BUONG SAMBAYANAN NIYANG BANAL.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5717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56395" y="137107"/>
            <a:ext cx="1783186" cy="1783186"/>
            <a:chOff x="0" y="0"/>
            <a:chExt cx="3686012" cy="3686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6048" cy="3686048"/>
            </a:xfrm>
            <a:custGeom>
              <a:avLst/>
              <a:gdLst/>
              <a:ahLst/>
              <a:cxnLst/>
              <a:rect l="l" t="t" r="r" b="b"/>
              <a:pathLst>
                <a:path w="3686048" h="3686048">
                  <a:moveTo>
                    <a:pt x="0" y="0"/>
                  </a:moveTo>
                  <a:lnTo>
                    <a:pt x="3686048" y="0"/>
                  </a:lnTo>
                  <a:lnTo>
                    <a:pt x="3686048" y="3686048"/>
                  </a:lnTo>
                  <a:lnTo>
                    <a:pt x="0" y="3686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11609877" y="7925319"/>
            <a:ext cx="4276222" cy="57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sz="3199" spc="371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Juan 5, 33 - 36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886260" y="8248593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9370771" y="8210494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76200" y="-26126"/>
            <a:ext cx="9182181" cy="10351226"/>
          </a:xfrm>
          <a:custGeom>
            <a:avLst/>
            <a:gdLst/>
            <a:ahLst/>
            <a:cxnLst/>
            <a:rect l="l" t="t" r="r" b="b"/>
            <a:pathLst>
              <a:path w="9182181" h="10287000">
                <a:moveTo>
                  <a:pt x="0" y="0"/>
                </a:moveTo>
                <a:lnTo>
                  <a:pt x="9182181" y="0"/>
                </a:lnTo>
                <a:lnTo>
                  <a:pt x="91821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06" r="-5084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72263" y="2115244"/>
            <a:ext cx="8951448" cy="18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9"/>
              </a:lnSpc>
            </a:pPr>
            <a:r>
              <a:rPr lang="en-US" sz="4999" spc="574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IKALAWANG ARAW </a:t>
            </a:r>
          </a:p>
          <a:p>
            <a:pPr algn="ctr">
              <a:lnSpc>
                <a:spcPts val="7299"/>
              </a:lnSpc>
            </a:pPr>
            <a:r>
              <a:rPr lang="en-US" sz="4999" spc="579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29148" y="9182100"/>
            <a:ext cx="5237679" cy="482346"/>
          </a:xfrm>
          <a:prstGeom prst="rect">
            <a:avLst/>
          </a:prstGeom>
          <a:solidFill>
            <a:srgbClr val="352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2699" spc="313" dirty="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December 16, 2024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949665" y="3610882"/>
            <a:ext cx="11596645" cy="3994568"/>
            <a:chOff x="0" y="-1015801"/>
            <a:chExt cx="15462193" cy="532609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71451"/>
              <a:ext cx="15462193" cy="4481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41"/>
                </a:lnSpc>
              </a:pPr>
              <a:r>
                <a:rPr lang="en-US" sz="9536" spc="1144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SIMBANG</a:t>
              </a:r>
            </a:p>
            <a:p>
              <a:pPr algn="ctr">
                <a:lnSpc>
                  <a:spcPts val="13350"/>
                </a:lnSpc>
              </a:pPr>
              <a:r>
                <a:rPr lang="en-US" sz="9536" spc="1153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 GABI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2275" y="-1015801"/>
              <a:ext cx="5643465" cy="323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31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68919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947577" y="3990057"/>
            <a:ext cx="22583952" cy="240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59"/>
              </a:lnSpc>
            </a:pPr>
            <a:r>
              <a:rPr lang="en-US" sz="13395" spc="1968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AMEN.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127848"/>
            <a:ext cx="16016411" cy="188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45"/>
              </a:lnSpc>
            </a:pPr>
            <a:r>
              <a:rPr lang="en-US" sz="10499" spc="154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AT SUMAINYO RIN.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626850"/>
            <a:ext cx="16016411" cy="387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45"/>
              </a:lnSpc>
            </a:pPr>
            <a:r>
              <a:rPr lang="en-US" sz="10499" spc="154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ITINAAS NA NAMIN SA PANGINOON.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5611" y="2195317"/>
            <a:ext cx="16736777" cy="746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3"/>
              </a:lnSpc>
            </a:pPr>
            <a:r>
              <a:rPr lang="en-US" sz="7599" spc="1109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AT HESUS ANG PANGALANG BIGAY SA KANYA: </a:t>
            </a:r>
          </a:p>
          <a:p>
            <a:pPr algn="ctr">
              <a:lnSpc>
                <a:spcPts val="15123"/>
              </a:lnSpc>
            </a:pPr>
            <a:r>
              <a:rPr lang="en-US" sz="7599" spc="111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“AMING D’YOS AY TAGA PAG-ADYA”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624643"/>
            <a:ext cx="16230600" cy="387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45"/>
              </a:lnSpc>
            </a:pPr>
            <a:r>
              <a:rPr lang="en-US" sz="10500" spc="154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MARAPAT NA SIYA AY PASALAMATAN.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56395" y="137107"/>
            <a:ext cx="1783186" cy="1783186"/>
            <a:chOff x="0" y="0"/>
            <a:chExt cx="3686012" cy="3686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6048" cy="3686048"/>
            </a:xfrm>
            <a:custGeom>
              <a:avLst/>
              <a:gdLst/>
              <a:ahLst/>
              <a:cxnLst/>
              <a:rect l="l" t="t" r="r" b="b"/>
              <a:pathLst>
                <a:path w="3686048" h="3686048">
                  <a:moveTo>
                    <a:pt x="0" y="0"/>
                  </a:moveTo>
                  <a:lnTo>
                    <a:pt x="3686048" y="0"/>
                  </a:lnTo>
                  <a:lnTo>
                    <a:pt x="3686048" y="3686048"/>
                  </a:lnTo>
                  <a:lnTo>
                    <a:pt x="0" y="3686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11609877" y="7925319"/>
            <a:ext cx="4276222" cy="57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sz="3199" spc="371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Juan 5, 33 - 36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886260" y="8248593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9370771" y="8210494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76200" y="-26126"/>
            <a:ext cx="9182181" cy="10351226"/>
          </a:xfrm>
          <a:custGeom>
            <a:avLst/>
            <a:gdLst/>
            <a:ahLst/>
            <a:cxnLst/>
            <a:rect l="l" t="t" r="r" b="b"/>
            <a:pathLst>
              <a:path w="9182181" h="10287000">
                <a:moveTo>
                  <a:pt x="0" y="0"/>
                </a:moveTo>
                <a:lnTo>
                  <a:pt x="9182181" y="0"/>
                </a:lnTo>
                <a:lnTo>
                  <a:pt x="91821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06" r="-5084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72263" y="2115244"/>
            <a:ext cx="8951448" cy="18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9"/>
              </a:lnSpc>
            </a:pPr>
            <a:r>
              <a:rPr lang="en-US" sz="4999" spc="574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IKALAWANG ARAW </a:t>
            </a:r>
          </a:p>
          <a:p>
            <a:pPr algn="ctr">
              <a:lnSpc>
                <a:spcPts val="7299"/>
              </a:lnSpc>
            </a:pPr>
            <a:r>
              <a:rPr lang="en-US" sz="4999" spc="579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29148" y="9182100"/>
            <a:ext cx="5237679" cy="482346"/>
          </a:xfrm>
          <a:prstGeom prst="rect">
            <a:avLst/>
          </a:prstGeom>
          <a:solidFill>
            <a:srgbClr val="352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2699" spc="313" dirty="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December 16, 2024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949665" y="3610882"/>
            <a:ext cx="11596645" cy="3994568"/>
            <a:chOff x="0" y="-1015801"/>
            <a:chExt cx="15462193" cy="532609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71451"/>
              <a:ext cx="15462193" cy="4481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41"/>
                </a:lnSpc>
              </a:pPr>
              <a:r>
                <a:rPr lang="en-US" sz="9536" spc="1144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SIMBANG</a:t>
              </a:r>
            </a:p>
            <a:p>
              <a:pPr algn="ctr">
                <a:lnSpc>
                  <a:spcPts val="13350"/>
                </a:lnSpc>
              </a:pPr>
              <a:r>
                <a:rPr lang="en-US" sz="9536" spc="1153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 GABI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2275" y="-1015801"/>
              <a:ext cx="5643465" cy="323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31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9263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317664"/>
            <a:ext cx="16016411" cy="387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45"/>
              </a:lnSpc>
            </a:pPr>
            <a:r>
              <a:rPr lang="en-US" sz="10500" spc="154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SANTO, SANTO, SANTO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165505"/>
            <a:ext cx="16016411" cy="55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0"/>
              </a:lnSpc>
            </a:pPr>
            <a:r>
              <a:rPr lang="en-US" sz="9999" spc="1469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PANGINOONG DIYOS NA MAKAPANGYARIHAN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087672"/>
            <a:ext cx="16230600" cy="55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0"/>
              </a:lnSpc>
            </a:pPr>
            <a:r>
              <a:rPr lang="en-US" sz="9999" spc="1469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NAPUPUNO ANG LANGIT AT LUPA NG KADAKILAAN MO.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0997" y="3447130"/>
            <a:ext cx="17486006" cy="408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9"/>
              </a:lnSpc>
            </a:pPr>
            <a:r>
              <a:rPr lang="en-US" sz="9999" spc="1469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HOSANNA, HOSANNA, SA KAITAASAN.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0200" y="2312175"/>
            <a:ext cx="18588400" cy="7670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54"/>
              </a:lnSpc>
            </a:pPr>
            <a:r>
              <a:rPr lang="en-US" sz="9499" spc="138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PINAGPALA ANG NAPARIRITO,</a:t>
            </a:r>
          </a:p>
          <a:p>
            <a:pPr algn="ctr">
              <a:lnSpc>
                <a:spcPts val="4749"/>
              </a:lnSpc>
            </a:pPr>
            <a:r>
              <a:rPr lang="en-US" sz="9499" spc="138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</a:t>
            </a:r>
          </a:p>
          <a:p>
            <a:pPr algn="ctr">
              <a:lnSpc>
                <a:spcPts val="14155"/>
              </a:lnSpc>
            </a:pPr>
            <a:r>
              <a:rPr lang="en-US" sz="9499" spc="139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 NGALAN NG PANGINOON,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066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0997" y="3447130"/>
            <a:ext cx="17486006" cy="408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9"/>
              </a:lnSpc>
            </a:pPr>
            <a:r>
              <a:rPr lang="en-US" sz="9999" spc="1469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HOSANNA, HOSANNA, SA KAITAASAN.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56395" y="137107"/>
            <a:ext cx="1783186" cy="1783186"/>
            <a:chOff x="0" y="0"/>
            <a:chExt cx="3686012" cy="3686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6048" cy="3686048"/>
            </a:xfrm>
            <a:custGeom>
              <a:avLst/>
              <a:gdLst/>
              <a:ahLst/>
              <a:cxnLst/>
              <a:rect l="l" t="t" r="r" b="b"/>
              <a:pathLst>
                <a:path w="3686048" h="3686048">
                  <a:moveTo>
                    <a:pt x="0" y="0"/>
                  </a:moveTo>
                  <a:lnTo>
                    <a:pt x="3686048" y="0"/>
                  </a:lnTo>
                  <a:lnTo>
                    <a:pt x="3686048" y="3686048"/>
                  </a:lnTo>
                  <a:lnTo>
                    <a:pt x="0" y="3686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11609877" y="7925319"/>
            <a:ext cx="4276222" cy="57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sz="3199" spc="371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Juan 5, 33 - 36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886260" y="8248593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9370771" y="8210494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76200" y="-26126"/>
            <a:ext cx="9182181" cy="10351226"/>
          </a:xfrm>
          <a:custGeom>
            <a:avLst/>
            <a:gdLst/>
            <a:ahLst/>
            <a:cxnLst/>
            <a:rect l="l" t="t" r="r" b="b"/>
            <a:pathLst>
              <a:path w="9182181" h="10287000">
                <a:moveTo>
                  <a:pt x="0" y="0"/>
                </a:moveTo>
                <a:lnTo>
                  <a:pt x="9182181" y="0"/>
                </a:lnTo>
                <a:lnTo>
                  <a:pt x="91821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06" r="-5084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72263" y="2115244"/>
            <a:ext cx="8951448" cy="18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9"/>
              </a:lnSpc>
            </a:pPr>
            <a:r>
              <a:rPr lang="en-US" sz="4999" spc="574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IKALAWANG ARAW </a:t>
            </a:r>
          </a:p>
          <a:p>
            <a:pPr algn="ctr">
              <a:lnSpc>
                <a:spcPts val="7299"/>
              </a:lnSpc>
            </a:pPr>
            <a:r>
              <a:rPr lang="en-US" sz="4999" spc="579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29148" y="9182100"/>
            <a:ext cx="5237679" cy="482346"/>
          </a:xfrm>
          <a:prstGeom prst="rect">
            <a:avLst/>
          </a:prstGeom>
          <a:solidFill>
            <a:srgbClr val="352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2699" spc="313" dirty="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December 16, 2024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949665" y="3610882"/>
            <a:ext cx="11596645" cy="3994568"/>
            <a:chOff x="0" y="-1015801"/>
            <a:chExt cx="15462193" cy="532609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71451"/>
              <a:ext cx="15462193" cy="4481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41"/>
                </a:lnSpc>
              </a:pPr>
              <a:r>
                <a:rPr lang="en-US" sz="9536" spc="1144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SIMBANG</a:t>
              </a:r>
            </a:p>
            <a:p>
              <a:pPr algn="ctr">
                <a:lnSpc>
                  <a:spcPts val="13350"/>
                </a:lnSpc>
              </a:pPr>
              <a:r>
                <a:rPr lang="en-US" sz="9536" spc="1153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 GABI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2275" y="-1015801"/>
              <a:ext cx="5643465" cy="323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31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02805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0835" y="3078469"/>
            <a:ext cx="17626330" cy="587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54"/>
              </a:lnSpc>
            </a:pPr>
            <a:r>
              <a:rPr lang="en-US" sz="9499" spc="138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SI KRISTO’Y  NAMATAY, </a:t>
            </a:r>
          </a:p>
          <a:p>
            <a:pPr algn="ctr">
              <a:lnSpc>
                <a:spcPts val="4749"/>
              </a:lnSpc>
            </a:pPr>
            <a:endParaRPr lang="en-US" sz="9499" spc="1386">
              <a:solidFill>
                <a:srgbClr val="352C2F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algn="ctr">
              <a:lnSpc>
                <a:spcPts val="14155"/>
              </a:lnSpc>
            </a:pPr>
            <a:r>
              <a:rPr lang="en-US" sz="9499" spc="139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SI KRISTO’Y NABUHAY,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34651" y="3153808"/>
            <a:ext cx="18557302" cy="422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1"/>
              </a:lnSpc>
            </a:pPr>
            <a:r>
              <a:rPr lang="en-US" sz="8799" spc="128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HALINA HESUS, HALINA!</a:t>
            </a:r>
          </a:p>
          <a:p>
            <a:pPr algn="ctr">
              <a:lnSpc>
                <a:spcPts val="17511"/>
              </a:lnSpc>
            </a:pPr>
            <a:r>
              <a:rPr lang="en-US" sz="8799" spc="1292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HALINA HESUS, HALINA!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746" y="3023269"/>
            <a:ext cx="18080507" cy="527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55"/>
              </a:lnSpc>
            </a:pPr>
            <a:r>
              <a:rPr lang="en-US" sz="9499" spc="139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SI KRISTO AY MAGBABALIK SA WAKAS NG PANAHON.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56395" y="137107"/>
            <a:ext cx="1783186" cy="1783186"/>
            <a:chOff x="0" y="0"/>
            <a:chExt cx="3686012" cy="3686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6048" cy="3686048"/>
            </a:xfrm>
            <a:custGeom>
              <a:avLst/>
              <a:gdLst/>
              <a:ahLst/>
              <a:cxnLst/>
              <a:rect l="l" t="t" r="r" b="b"/>
              <a:pathLst>
                <a:path w="3686048" h="3686048">
                  <a:moveTo>
                    <a:pt x="0" y="0"/>
                  </a:moveTo>
                  <a:lnTo>
                    <a:pt x="3686048" y="0"/>
                  </a:lnTo>
                  <a:lnTo>
                    <a:pt x="3686048" y="3686048"/>
                  </a:lnTo>
                  <a:lnTo>
                    <a:pt x="0" y="3686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11609877" y="7925319"/>
            <a:ext cx="4276222" cy="57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sz="3199" spc="371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Juan 5, 33 - 36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886260" y="8248593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9370771" y="8210494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76200" y="-26126"/>
            <a:ext cx="9182181" cy="10351226"/>
          </a:xfrm>
          <a:custGeom>
            <a:avLst/>
            <a:gdLst/>
            <a:ahLst/>
            <a:cxnLst/>
            <a:rect l="l" t="t" r="r" b="b"/>
            <a:pathLst>
              <a:path w="9182181" h="10287000">
                <a:moveTo>
                  <a:pt x="0" y="0"/>
                </a:moveTo>
                <a:lnTo>
                  <a:pt x="9182181" y="0"/>
                </a:lnTo>
                <a:lnTo>
                  <a:pt x="91821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06" r="-5084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72263" y="2115244"/>
            <a:ext cx="8951448" cy="18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9"/>
              </a:lnSpc>
            </a:pPr>
            <a:r>
              <a:rPr lang="en-US" sz="4999" spc="574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IKALAWANG ARAW </a:t>
            </a:r>
          </a:p>
          <a:p>
            <a:pPr algn="ctr">
              <a:lnSpc>
                <a:spcPts val="7299"/>
              </a:lnSpc>
            </a:pPr>
            <a:r>
              <a:rPr lang="en-US" sz="4999" spc="579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29148" y="9182100"/>
            <a:ext cx="5237679" cy="482346"/>
          </a:xfrm>
          <a:prstGeom prst="rect">
            <a:avLst/>
          </a:prstGeom>
          <a:solidFill>
            <a:srgbClr val="352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2699" spc="313" dirty="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December 16, 2024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949665" y="3610882"/>
            <a:ext cx="11596645" cy="3994568"/>
            <a:chOff x="0" y="-1015801"/>
            <a:chExt cx="15462193" cy="532609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71451"/>
              <a:ext cx="15462193" cy="4481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41"/>
                </a:lnSpc>
              </a:pPr>
              <a:r>
                <a:rPr lang="en-US" sz="9536" spc="1144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SIMBANG</a:t>
              </a:r>
            </a:p>
            <a:p>
              <a:pPr algn="ctr">
                <a:lnSpc>
                  <a:spcPts val="13350"/>
                </a:lnSpc>
              </a:pPr>
              <a:r>
                <a:rPr lang="en-US" sz="9536" spc="1153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 GABI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2275" y="-1015801"/>
              <a:ext cx="5643465" cy="323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31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300670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56241"/>
            <a:ext cx="16016411" cy="224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90"/>
              </a:lnSpc>
            </a:pPr>
            <a:r>
              <a:rPr lang="en-US" sz="14024" spc="206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AMEN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355" y="2153801"/>
            <a:ext cx="17973291" cy="7359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42"/>
              </a:lnSpc>
            </a:pPr>
            <a:r>
              <a:rPr lang="en-US" sz="9572" spc="957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AMA NAMIN </a:t>
            </a:r>
          </a:p>
          <a:p>
            <a:pPr algn="ctr">
              <a:lnSpc>
                <a:spcPts val="14742"/>
              </a:lnSpc>
            </a:pPr>
            <a:r>
              <a:rPr lang="en-US" sz="9572" spc="957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SUMASALANGIT KA, </a:t>
            </a:r>
          </a:p>
          <a:p>
            <a:pPr algn="ctr">
              <a:lnSpc>
                <a:spcPts val="14742"/>
              </a:lnSpc>
            </a:pPr>
            <a:r>
              <a:rPr lang="en-US" sz="9572" spc="957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SAMBAHIN ANG </a:t>
            </a:r>
          </a:p>
          <a:p>
            <a:pPr algn="ctr">
              <a:lnSpc>
                <a:spcPts val="14742"/>
              </a:lnSpc>
            </a:pPr>
            <a:r>
              <a:rPr lang="en-US" sz="9572" spc="957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NGALAN MO,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-38100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3064" y="1975448"/>
            <a:ext cx="17061873" cy="697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36"/>
              </a:lnSpc>
            </a:pPr>
            <a:r>
              <a:rPr lang="en-US" sz="10073" spc="1007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MAPASAAMIN ANG KAHARIAN MO</a:t>
            </a:r>
          </a:p>
          <a:p>
            <a:pPr algn="ctr">
              <a:lnSpc>
                <a:spcPts val="18936"/>
              </a:lnSpc>
            </a:pPr>
            <a:r>
              <a:rPr lang="en-US" sz="10073" spc="1007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SUNDIN ANG LOOB MO,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66700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3064" y="2808123"/>
            <a:ext cx="17061873" cy="467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12"/>
              </a:lnSpc>
            </a:pPr>
            <a:r>
              <a:rPr lang="en-US" sz="10271" spc="1027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DITO SA LUPA PARA LANG SA LANGIT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586946"/>
            <a:ext cx="18288000" cy="621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5"/>
              </a:lnSpc>
            </a:pPr>
            <a:r>
              <a:rPr lang="en-US" sz="9138" spc="91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BIGYAN MO PO KAMI NGAYON NG AMING KAKANIN SA ARAW ARAW,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3860" y="2598763"/>
            <a:ext cx="17720279" cy="682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71"/>
              </a:lnSpc>
            </a:pPr>
            <a:r>
              <a:rPr lang="en-US" sz="10037" spc="100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AT PATAWARIN MO KAMI SA AMING MGA SALA,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0949" y="2745538"/>
            <a:ext cx="17266102" cy="6268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99"/>
              </a:lnSpc>
            </a:pPr>
            <a:r>
              <a:rPr lang="en-US" sz="9238" spc="46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PARA NG PAGPAPATAWAD NAMIN SA NAGKAKASALA SA AMIN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0024" y="2655466"/>
            <a:ext cx="16107951" cy="660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17"/>
              </a:lnSpc>
            </a:pPr>
            <a:r>
              <a:rPr lang="en-US" sz="10298" spc="51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AT HUWAG MO KAMING IPAHINTULOT SA TUKSO,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34651" y="3153808"/>
            <a:ext cx="18557302" cy="422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1"/>
              </a:lnSpc>
            </a:pPr>
            <a:r>
              <a:rPr lang="en-US" sz="8799" spc="128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HALINA HESUS, HALINA!</a:t>
            </a:r>
          </a:p>
          <a:p>
            <a:pPr algn="ctr">
              <a:lnSpc>
                <a:spcPts val="17511"/>
              </a:lnSpc>
            </a:pPr>
            <a:r>
              <a:rPr lang="en-US" sz="8799" spc="1292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HALINA HESUS, HALINA!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55466"/>
            <a:ext cx="16107951" cy="660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17"/>
              </a:lnSpc>
            </a:pPr>
            <a:r>
              <a:rPr lang="en-US" sz="10298" spc="1029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AT IADYA MO KAMI SA LAHAT NG MASAMA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56395" y="137107"/>
            <a:ext cx="1783186" cy="1783186"/>
            <a:chOff x="0" y="0"/>
            <a:chExt cx="3686012" cy="3686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6048" cy="3686048"/>
            </a:xfrm>
            <a:custGeom>
              <a:avLst/>
              <a:gdLst/>
              <a:ahLst/>
              <a:cxnLst/>
              <a:rect l="l" t="t" r="r" b="b"/>
              <a:pathLst>
                <a:path w="3686048" h="3686048">
                  <a:moveTo>
                    <a:pt x="0" y="0"/>
                  </a:moveTo>
                  <a:lnTo>
                    <a:pt x="3686048" y="0"/>
                  </a:lnTo>
                  <a:lnTo>
                    <a:pt x="3686048" y="3686048"/>
                  </a:lnTo>
                  <a:lnTo>
                    <a:pt x="0" y="3686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11609877" y="7925319"/>
            <a:ext cx="4276222" cy="57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sz="3199" spc="371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Juan 5, 33 - 36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886260" y="8248593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9370771" y="8210494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76200" y="-26126"/>
            <a:ext cx="9182181" cy="10351226"/>
          </a:xfrm>
          <a:custGeom>
            <a:avLst/>
            <a:gdLst/>
            <a:ahLst/>
            <a:cxnLst/>
            <a:rect l="l" t="t" r="r" b="b"/>
            <a:pathLst>
              <a:path w="9182181" h="10287000">
                <a:moveTo>
                  <a:pt x="0" y="0"/>
                </a:moveTo>
                <a:lnTo>
                  <a:pt x="9182181" y="0"/>
                </a:lnTo>
                <a:lnTo>
                  <a:pt x="91821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06" r="-5084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72263" y="2115244"/>
            <a:ext cx="8951448" cy="18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9"/>
              </a:lnSpc>
            </a:pPr>
            <a:r>
              <a:rPr lang="en-US" sz="4999" spc="574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IKALAWANG ARAW </a:t>
            </a:r>
          </a:p>
          <a:p>
            <a:pPr algn="ctr">
              <a:lnSpc>
                <a:spcPts val="7299"/>
              </a:lnSpc>
            </a:pPr>
            <a:r>
              <a:rPr lang="en-US" sz="4999" spc="579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29148" y="9182100"/>
            <a:ext cx="5237679" cy="482346"/>
          </a:xfrm>
          <a:prstGeom prst="rect">
            <a:avLst/>
          </a:prstGeom>
          <a:solidFill>
            <a:srgbClr val="352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2699" spc="313" dirty="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December 16, 2024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949665" y="3610882"/>
            <a:ext cx="11596645" cy="3994568"/>
            <a:chOff x="0" y="-1015801"/>
            <a:chExt cx="15462193" cy="532609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71451"/>
              <a:ext cx="15462193" cy="4481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41"/>
                </a:lnSpc>
              </a:pPr>
              <a:r>
                <a:rPr lang="en-US" sz="9536" spc="1144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SIMBANG</a:t>
              </a:r>
            </a:p>
            <a:p>
              <a:pPr algn="ctr">
                <a:lnSpc>
                  <a:spcPts val="13350"/>
                </a:lnSpc>
              </a:pPr>
              <a:r>
                <a:rPr lang="en-US" sz="9536" spc="1153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 GABI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2275" y="-1015801"/>
              <a:ext cx="5643465" cy="323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31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5844119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032826"/>
            <a:ext cx="16016411" cy="652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32"/>
              </a:lnSpc>
            </a:pPr>
            <a:r>
              <a:rPr lang="en-US" sz="10024" spc="147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SAPAGKAT SA’YO ANG KAHARIAN, ANG KAPANGYARIHAN,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1450" y="3405874"/>
            <a:ext cx="16845100" cy="488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32"/>
              </a:lnSpc>
            </a:pPr>
            <a:r>
              <a:rPr lang="en-US" sz="10024" spc="147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AT ANG KAPURIHAN, MAGPAKAILANMAN. AMEN.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56395" y="137107"/>
            <a:ext cx="1783186" cy="1783186"/>
            <a:chOff x="0" y="0"/>
            <a:chExt cx="3686012" cy="3686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6048" cy="3686048"/>
            </a:xfrm>
            <a:custGeom>
              <a:avLst/>
              <a:gdLst/>
              <a:ahLst/>
              <a:cxnLst/>
              <a:rect l="l" t="t" r="r" b="b"/>
              <a:pathLst>
                <a:path w="3686048" h="3686048">
                  <a:moveTo>
                    <a:pt x="0" y="0"/>
                  </a:moveTo>
                  <a:lnTo>
                    <a:pt x="3686048" y="0"/>
                  </a:lnTo>
                  <a:lnTo>
                    <a:pt x="3686048" y="3686048"/>
                  </a:lnTo>
                  <a:lnTo>
                    <a:pt x="0" y="3686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11609877" y="7925319"/>
            <a:ext cx="4276222" cy="57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sz="3199" spc="371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Juan 5, 33 - 36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886260" y="8248593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9370771" y="8210494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76200" y="-26126"/>
            <a:ext cx="9182181" cy="10351226"/>
          </a:xfrm>
          <a:custGeom>
            <a:avLst/>
            <a:gdLst/>
            <a:ahLst/>
            <a:cxnLst/>
            <a:rect l="l" t="t" r="r" b="b"/>
            <a:pathLst>
              <a:path w="9182181" h="10287000">
                <a:moveTo>
                  <a:pt x="0" y="0"/>
                </a:moveTo>
                <a:lnTo>
                  <a:pt x="9182181" y="0"/>
                </a:lnTo>
                <a:lnTo>
                  <a:pt x="91821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06" r="-5084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72263" y="2115244"/>
            <a:ext cx="8951448" cy="18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9"/>
              </a:lnSpc>
            </a:pPr>
            <a:r>
              <a:rPr lang="en-US" sz="4999" spc="574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IKALAWANG ARAW </a:t>
            </a:r>
          </a:p>
          <a:p>
            <a:pPr algn="ctr">
              <a:lnSpc>
                <a:spcPts val="7299"/>
              </a:lnSpc>
            </a:pPr>
            <a:r>
              <a:rPr lang="en-US" sz="4999" spc="579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29148" y="9182100"/>
            <a:ext cx="5237679" cy="482346"/>
          </a:xfrm>
          <a:prstGeom prst="rect">
            <a:avLst/>
          </a:prstGeom>
          <a:solidFill>
            <a:srgbClr val="352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2699" spc="313" dirty="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December 16, 2024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949665" y="3610882"/>
            <a:ext cx="11596645" cy="3994568"/>
            <a:chOff x="0" y="-1015801"/>
            <a:chExt cx="15462193" cy="532609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71451"/>
              <a:ext cx="15462193" cy="4481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41"/>
                </a:lnSpc>
              </a:pPr>
              <a:r>
                <a:rPr lang="en-US" sz="9536" spc="1144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SIMBANG</a:t>
              </a:r>
            </a:p>
            <a:p>
              <a:pPr algn="ctr">
                <a:lnSpc>
                  <a:spcPts val="13350"/>
                </a:lnSpc>
              </a:pPr>
              <a:r>
                <a:rPr lang="en-US" sz="9536" spc="1153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 GABI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2275" y="-1015801"/>
              <a:ext cx="5643465" cy="323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31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640214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295348"/>
            <a:ext cx="16016411" cy="169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77"/>
              </a:lnSpc>
            </a:pPr>
            <a:r>
              <a:rPr lang="en-US" sz="10524" spc="154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AT SUMAINYO RIN.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7159" y="2893262"/>
            <a:ext cx="16833683" cy="637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35"/>
              </a:lnSpc>
            </a:pPr>
            <a:r>
              <a:rPr lang="en-US" sz="10024" spc="50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KORDERO NG DIYOS NA </a:t>
            </a:r>
          </a:p>
          <a:p>
            <a:pPr algn="ctr">
              <a:lnSpc>
                <a:spcPts val="19850"/>
              </a:lnSpc>
            </a:pPr>
            <a:r>
              <a:rPr lang="en-US" sz="10024" spc="50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NAG AALIS NG MGA KASALANAN SA MUNDO,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589471" y="925564"/>
            <a:ext cx="6948829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Kordero ng Diyos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65196" y="2569424"/>
            <a:ext cx="15357608" cy="674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6"/>
              </a:lnSpc>
            </a:pPr>
            <a:r>
              <a:rPr lang="en-US" sz="10029" spc="50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MAAWA KA SA AMIN,</a:t>
            </a:r>
          </a:p>
          <a:p>
            <a:pPr algn="ctr">
              <a:lnSpc>
                <a:spcPts val="18053"/>
              </a:lnSpc>
            </a:pPr>
            <a:r>
              <a:rPr lang="en-US" sz="10029" spc="50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KORDERO NG DIYOS MAAWA KA.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7159" y="2922539"/>
            <a:ext cx="16833683" cy="637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35"/>
              </a:lnSpc>
            </a:pPr>
            <a:r>
              <a:rPr lang="en-US" sz="10024" spc="50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KORDERO NG DIYOS NA </a:t>
            </a:r>
          </a:p>
          <a:p>
            <a:pPr algn="ctr">
              <a:lnSpc>
                <a:spcPts val="19850"/>
              </a:lnSpc>
            </a:pPr>
            <a:r>
              <a:rPr lang="en-US" sz="10024" spc="50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NAG AALIS NG MGA KASALANAN SA MUNDO,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65196" y="2568658"/>
            <a:ext cx="15357608" cy="666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44"/>
              </a:lnSpc>
            </a:pPr>
            <a:r>
              <a:rPr lang="en-US" sz="10024" spc="50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MAAWA KA SA AMIN,</a:t>
            </a:r>
          </a:p>
          <a:p>
            <a:pPr algn="ctr">
              <a:lnSpc>
                <a:spcPts val="18044"/>
              </a:lnSpc>
            </a:pPr>
            <a:r>
              <a:rPr lang="en-US" sz="10024" spc="50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KORDERO NG DIYOS MAAWA KA.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56241"/>
            <a:ext cx="16016411" cy="224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90"/>
              </a:lnSpc>
            </a:pPr>
            <a:r>
              <a:rPr lang="en-US" sz="14024" spc="206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AMEN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7159" y="2966560"/>
            <a:ext cx="16833683" cy="637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35"/>
              </a:lnSpc>
            </a:pPr>
            <a:r>
              <a:rPr lang="en-US" sz="10024" spc="50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KORDERO NG DIYOS NA </a:t>
            </a:r>
          </a:p>
          <a:p>
            <a:pPr algn="ctr">
              <a:lnSpc>
                <a:spcPts val="19850"/>
              </a:lnSpc>
            </a:pPr>
            <a:r>
              <a:rPr lang="en-US" sz="10024" spc="50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NAG AALIS NG MGA KASALANAN SA MUNDO,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2494" y="3010569"/>
            <a:ext cx="16483012" cy="558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99"/>
              </a:lnSpc>
            </a:pPr>
            <a:r>
              <a:rPr lang="en-US" sz="9999" spc="499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IPAGKALOOB MO </a:t>
            </a:r>
          </a:p>
          <a:p>
            <a:pPr algn="ctr">
              <a:lnSpc>
                <a:spcPts val="14999"/>
              </a:lnSpc>
            </a:pPr>
            <a:r>
              <a:rPr lang="en-US" sz="9999" spc="499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 AMIN </a:t>
            </a:r>
          </a:p>
          <a:p>
            <a:pPr algn="ctr">
              <a:lnSpc>
                <a:spcPts val="14999"/>
              </a:lnSpc>
            </a:pPr>
            <a:r>
              <a:rPr lang="en-US" sz="9999" spc="499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ANG KAPAYAPAAN.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56395" y="137107"/>
            <a:ext cx="1783186" cy="1783186"/>
            <a:chOff x="0" y="0"/>
            <a:chExt cx="3686012" cy="3686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6048" cy="3686048"/>
            </a:xfrm>
            <a:custGeom>
              <a:avLst/>
              <a:gdLst/>
              <a:ahLst/>
              <a:cxnLst/>
              <a:rect l="l" t="t" r="r" b="b"/>
              <a:pathLst>
                <a:path w="3686048" h="3686048">
                  <a:moveTo>
                    <a:pt x="0" y="0"/>
                  </a:moveTo>
                  <a:lnTo>
                    <a:pt x="3686048" y="0"/>
                  </a:lnTo>
                  <a:lnTo>
                    <a:pt x="3686048" y="3686048"/>
                  </a:lnTo>
                  <a:lnTo>
                    <a:pt x="0" y="3686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11609877" y="7925319"/>
            <a:ext cx="4276222" cy="57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sz="3199" spc="371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Juan 5, 33 - 36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886260" y="8248593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9370771" y="8210494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76200" y="-26126"/>
            <a:ext cx="9182181" cy="10351226"/>
          </a:xfrm>
          <a:custGeom>
            <a:avLst/>
            <a:gdLst/>
            <a:ahLst/>
            <a:cxnLst/>
            <a:rect l="l" t="t" r="r" b="b"/>
            <a:pathLst>
              <a:path w="9182181" h="10287000">
                <a:moveTo>
                  <a:pt x="0" y="0"/>
                </a:moveTo>
                <a:lnTo>
                  <a:pt x="9182181" y="0"/>
                </a:lnTo>
                <a:lnTo>
                  <a:pt x="91821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06" r="-5084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72263" y="2115244"/>
            <a:ext cx="8951448" cy="18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9"/>
              </a:lnSpc>
            </a:pPr>
            <a:r>
              <a:rPr lang="en-US" sz="4999" spc="574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IKALAWANG ARAW </a:t>
            </a:r>
          </a:p>
          <a:p>
            <a:pPr algn="ctr">
              <a:lnSpc>
                <a:spcPts val="7299"/>
              </a:lnSpc>
            </a:pPr>
            <a:r>
              <a:rPr lang="en-US" sz="4999" spc="579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29148" y="9182100"/>
            <a:ext cx="5237679" cy="482346"/>
          </a:xfrm>
          <a:prstGeom prst="rect">
            <a:avLst/>
          </a:prstGeom>
          <a:solidFill>
            <a:srgbClr val="352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2699" spc="313" dirty="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December 16, 2024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949665" y="3610882"/>
            <a:ext cx="11596645" cy="3994568"/>
            <a:chOff x="0" y="-1015801"/>
            <a:chExt cx="15462193" cy="532609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71451"/>
              <a:ext cx="15462193" cy="4481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41"/>
                </a:lnSpc>
              </a:pPr>
              <a:r>
                <a:rPr lang="en-US" sz="9536" spc="1144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SIMBANG</a:t>
              </a:r>
            </a:p>
            <a:p>
              <a:pPr algn="ctr">
                <a:lnSpc>
                  <a:spcPts val="13350"/>
                </a:lnSpc>
              </a:pPr>
              <a:r>
                <a:rPr lang="en-US" sz="9536" spc="1153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 GABI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2275" y="-1015801"/>
              <a:ext cx="5643465" cy="323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31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67912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2857" y="2270102"/>
            <a:ext cx="17042287" cy="647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99"/>
              </a:lnSpc>
            </a:pPr>
            <a:r>
              <a:rPr lang="en-US" sz="9999" spc="499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PANGINOON HINDI AKO KARAPAT DAPAT NA MAGPATULOY SA IYO,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2856" y="2270102"/>
            <a:ext cx="17042287" cy="647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99"/>
              </a:lnSpc>
            </a:pPr>
            <a:r>
              <a:rPr lang="en-US" sz="9999" spc="499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NGUNIT SA ISANG SALITA MO LAMANG AY GAGALING NA AKO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56395" y="137107"/>
            <a:ext cx="1783186" cy="1783186"/>
            <a:chOff x="0" y="0"/>
            <a:chExt cx="3686012" cy="3686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6048" cy="3686048"/>
            </a:xfrm>
            <a:custGeom>
              <a:avLst/>
              <a:gdLst/>
              <a:ahLst/>
              <a:cxnLst/>
              <a:rect l="l" t="t" r="r" b="b"/>
              <a:pathLst>
                <a:path w="3686048" h="3686048">
                  <a:moveTo>
                    <a:pt x="0" y="0"/>
                  </a:moveTo>
                  <a:lnTo>
                    <a:pt x="3686048" y="0"/>
                  </a:lnTo>
                  <a:lnTo>
                    <a:pt x="3686048" y="3686048"/>
                  </a:lnTo>
                  <a:lnTo>
                    <a:pt x="0" y="3686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11609877" y="7925319"/>
            <a:ext cx="4276222" cy="57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sz="3199" spc="371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Juan 5, 33 - 36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886260" y="8248593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9370771" y="8210494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76200" y="-26126"/>
            <a:ext cx="9182181" cy="10351226"/>
          </a:xfrm>
          <a:custGeom>
            <a:avLst/>
            <a:gdLst/>
            <a:ahLst/>
            <a:cxnLst/>
            <a:rect l="l" t="t" r="r" b="b"/>
            <a:pathLst>
              <a:path w="9182181" h="10287000">
                <a:moveTo>
                  <a:pt x="0" y="0"/>
                </a:moveTo>
                <a:lnTo>
                  <a:pt x="9182181" y="0"/>
                </a:lnTo>
                <a:lnTo>
                  <a:pt x="91821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06" r="-5084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72263" y="2115244"/>
            <a:ext cx="8951448" cy="18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9"/>
              </a:lnSpc>
            </a:pPr>
            <a:r>
              <a:rPr lang="en-US" sz="4999" spc="574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IKALAWANG ARAW </a:t>
            </a:r>
          </a:p>
          <a:p>
            <a:pPr algn="ctr">
              <a:lnSpc>
                <a:spcPts val="7299"/>
              </a:lnSpc>
            </a:pPr>
            <a:r>
              <a:rPr lang="en-US" sz="4999" spc="579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29148" y="9182100"/>
            <a:ext cx="5237679" cy="482346"/>
          </a:xfrm>
          <a:prstGeom prst="rect">
            <a:avLst/>
          </a:prstGeom>
          <a:solidFill>
            <a:srgbClr val="352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2699" spc="313" dirty="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December 16, 2024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949665" y="3610882"/>
            <a:ext cx="11596645" cy="3994568"/>
            <a:chOff x="0" y="-1015801"/>
            <a:chExt cx="15462193" cy="532609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71451"/>
              <a:ext cx="15462193" cy="4481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41"/>
                </a:lnSpc>
              </a:pPr>
              <a:r>
                <a:rPr lang="en-US" sz="9536" spc="1144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SIMBANG</a:t>
              </a:r>
            </a:p>
            <a:p>
              <a:pPr algn="ctr">
                <a:lnSpc>
                  <a:spcPts val="13350"/>
                </a:lnSpc>
              </a:pPr>
              <a:r>
                <a:rPr lang="en-US" sz="9536" spc="1153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 GABI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2275" y="-1015801"/>
              <a:ext cx="5643465" cy="323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31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826096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3861" y="2703673"/>
            <a:ext cx="17720279" cy="702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14"/>
              </a:lnSpc>
            </a:pPr>
            <a:r>
              <a:rPr lang="en-US" sz="10010" spc="50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PAG IBIG ANG SIYANG PUMUKAW, </a:t>
            </a:r>
          </a:p>
          <a:p>
            <a:pPr algn="ctr">
              <a:lnSpc>
                <a:spcPts val="14014"/>
              </a:lnSpc>
            </a:pPr>
            <a:r>
              <a:rPr lang="en-US" sz="10010" spc="50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 ATING PUSO AT KALULUWA,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8275" y="2892560"/>
            <a:ext cx="17259300" cy="579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AT SIYANG NAGDULOT SA ATING BUHAY,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111627"/>
            <a:ext cx="18288000" cy="384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NG GINTONG ARAL AT PAG ASA.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111627"/>
            <a:ext cx="18288000" cy="384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PAG IBIG ANG SIYANG BUKLOD NATIN,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2889" y="4246389"/>
            <a:ext cx="16016411" cy="169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77"/>
              </a:lnSpc>
            </a:pPr>
            <a:r>
              <a:rPr lang="en-US" sz="10524" spc="154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AT SUMAINYO RIN.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309983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111627"/>
            <a:ext cx="18288000" cy="384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DI MAPAPAWI KAILAN </a:t>
            </a:r>
          </a:p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 MAN,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240" y="3111627"/>
            <a:ext cx="16487521" cy="384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 PUSO’T DIWA TAYO’Y ISA LAMANG,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239" y="3002097"/>
            <a:ext cx="16487521" cy="384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KAHIT NA TAYO’Y MAGKAWALAY.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0633" y="2506021"/>
            <a:ext cx="17606735" cy="579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PAGKA’T ANG DIYOS NATIN, DIYOS NG </a:t>
            </a:r>
          </a:p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PAG IBIG,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2506" y="3111627"/>
            <a:ext cx="17742988" cy="384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MAGMAHALAN TAYO’T MAGTULUNGAN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1265" y="2892560"/>
            <a:ext cx="16925469" cy="579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AT KUNG TAYO’Y BIGO, AY HUWAG LIMUTIN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1266" y="3002097"/>
            <a:ext cx="16925469" cy="579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NA MAY DIYOS TAYONG NAGMAMAHAL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1266" y="3111627"/>
            <a:ext cx="16925469" cy="384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SIKAPIN SA ATING PAG TULONG,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1266" y="3002097"/>
            <a:ext cx="16925469" cy="384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IPAMALITA SA BUONG MUNDO,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1266" y="3111627"/>
            <a:ext cx="16925469" cy="384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PAG IBIG NI HESUS NA SIYANG SUMASAKOP,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56395" y="137107"/>
            <a:ext cx="1783186" cy="1783186"/>
            <a:chOff x="0" y="0"/>
            <a:chExt cx="3686012" cy="3686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6048" cy="3686048"/>
            </a:xfrm>
            <a:custGeom>
              <a:avLst/>
              <a:gdLst/>
              <a:ahLst/>
              <a:cxnLst/>
              <a:rect l="l" t="t" r="r" b="b"/>
              <a:pathLst>
                <a:path w="3686048" h="3686048">
                  <a:moveTo>
                    <a:pt x="0" y="0"/>
                  </a:moveTo>
                  <a:lnTo>
                    <a:pt x="3686048" y="0"/>
                  </a:lnTo>
                  <a:lnTo>
                    <a:pt x="3686048" y="3686048"/>
                  </a:lnTo>
                  <a:lnTo>
                    <a:pt x="0" y="3686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11609877" y="7925319"/>
            <a:ext cx="4276222" cy="57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sz="3199" spc="371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Juan 5, 33 - 36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886260" y="8248593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9370771" y="8210494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38181" y="-19311"/>
            <a:ext cx="9182181" cy="10313126"/>
          </a:xfrm>
          <a:custGeom>
            <a:avLst/>
            <a:gdLst/>
            <a:ahLst/>
            <a:cxnLst/>
            <a:rect l="l" t="t" r="r" b="b"/>
            <a:pathLst>
              <a:path w="9182181" h="10287000">
                <a:moveTo>
                  <a:pt x="0" y="0"/>
                </a:moveTo>
                <a:lnTo>
                  <a:pt x="9182181" y="0"/>
                </a:lnTo>
                <a:lnTo>
                  <a:pt x="91821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06" r="-50841"/>
            </a:stretch>
          </a:blipFill>
        </p:spPr>
        <p:txBody>
          <a:bodyPr/>
          <a:lstStyle/>
          <a:p>
            <a:endParaRPr lang="en-PH" dirty="0"/>
          </a:p>
        </p:txBody>
      </p:sp>
      <p:sp>
        <p:nvSpPr>
          <p:cNvPr id="8" name="TextBox 8"/>
          <p:cNvSpPr txBox="1"/>
          <p:nvPr/>
        </p:nvSpPr>
        <p:spPr>
          <a:xfrm>
            <a:off x="9272263" y="2115244"/>
            <a:ext cx="8951448" cy="18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9"/>
              </a:lnSpc>
            </a:pPr>
            <a:r>
              <a:rPr lang="en-US" sz="4999" spc="574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IKALAWANG ARAW </a:t>
            </a:r>
          </a:p>
          <a:p>
            <a:pPr algn="ctr">
              <a:lnSpc>
                <a:spcPts val="7299"/>
              </a:lnSpc>
            </a:pPr>
            <a:r>
              <a:rPr lang="en-US" sz="4999" spc="579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29148" y="9182100"/>
            <a:ext cx="5237679" cy="482346"/>
          </a:xfrm>
          <a:prstGeom prst="rect">
            <a:avLst/>
          </a:prstGeom>
          <a:solidFill>
            <a:srgbClr val="352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2699" spc="313" dirty="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December 16, 2024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949665" y="3610882"/>
            <a:ext cx="11596645" cy="3994568"/>
            <a:chOff x="0" y="-1015801"/>
            <a:chExt cx="15462193" cy="532609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71451"/>
              <a:ext cx="15462193" cy="4481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41"/>
                </a:lnSpc>
              </a:pPr>
              <a:r>
                <a:rPr lang="en-US" sz="9536" spc="1144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SIMBANG</a:t>
              </a:r>
            </a:p>
            <a:p>
              <a:pPr algn="ctr">
                <a:lnSpc>
                  <a:spcPts val="13350"/>
                </a:lnSpc>
              </a:pPr>
              <a:r>
                <a:rPr lang="en-US" sz="9536" spc="1153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 GABI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2275" y="-1015801"/>
              <a:ext cx="5643465" cy="323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31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75336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1266" y="3111627"/>
            <a:ext cx="16925469" cy="384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SA BAWAT PUSONG UHAW SA PAGSUYO.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0633" y="2774785"/>
            <a:ext cx="17606735" cy="579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PAGKA’T ANG DIYOS NATIN, DIYOS NG PAG IBIG,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2506" y="3111627"/>
            <a:ext cx="17742988" cy="384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MAGMAHALAN TAYO’T MAGTULUNGAN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1266" y="3002097"/>
            <a:ext cx="16925469" cy="579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AT KUNG TAYO’Y BIGO, AY HUWAG LIMUTIN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1265" y="3002097"/>
            <a:ext cx="16925469" cy="579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NA MAY DIYOS TAYONG NAGMAMAHAL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0633" y="2774785"/>
            <a:ext cx="17606735" cy="579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PAGKA’T ANG DIYOS NATIN, DIYOS NG PAG IBIG,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2506" y="3111627"/>
            <a:ext cx="17742988" cy="384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MAGMAHALAN TAYO’T MAGTULUNGAN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1266" y="3002097"/>
            <a:ext cx="16925469" cy="579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AT KUNG TAYO’Y BIGO, AY HUWAG LIMUTIN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1265" y="3002097"/>
            <a:ext cx="16925469" cy="579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NA MAY DIYOS TAYONG NAGMAMAHAL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1266" y="3978409"/>
            <a:ext cx="16925469" cy="189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14"/>
              </a:lnSpc>
            </a:pPr>
            <a:r>
              <a:rPr lang="en-US" sz="11010" spc="55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DIYOS AY PAG-IBIG.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5794" y="2951985"/>
            <a:ext cx="16016411" cy="5147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77"/>
              </a:lnSpc>
            </a:pPr>
            <a:r>
              <a:rPr lang="en-US" sz="10524" spc="154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PANGINOON, KAAWAAN MO KAMI.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309983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56395" y="137107"/>
            <a:ext cx="1783186" cy="1783186"/>
            <a:chOff x="0" y="0"/>
            <a:chExt cx="3686012" cy="3686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6048" cy="3686048"/>
            </a:xfrm>
            <a:custGeom>
              <a:avLst/>
              <a:gdLst/>
              <a:ahLst/>
              <a:cxnLst/>
              <a:rect l="l" t="t" r="r" b="b"/>
              <a:pathLst>
                <a:path w="3686048" h="3686048">
                  <a:moveTo>
                    <a:pt x="0" y="0"/>
                  </a:moveTo>
                  <a:lnTo>
                    <a:pt x="3686048" y="0"/>
                  </a:lnTo>
                  <a:lnTo>
                    <a:pt x="3686048" y="3686048"/>
                  </a:lnTo>
                  <a:lnTo>
                    <a:pt x="0" y="3686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11609877" y="7925319"/>
            <a:ext cx="4276222" cy="57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sz="3199" spc="371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Juan 5, 33 - 36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886260" y="8248593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9370771" y="8210494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76200" y="-26126"/>
            <a:ext cx="9182181" cy="10351226"/>
          </a:xfrm>
          <a:custGeom>
            <a:avLst/>
            <a:gdLst/>
            <a:ahLst/>
            <a:cxnLst/>
            <a:rect l="l" t="t" r="r" b="b"/>
            <a:pathLst>
              <a:path w="9182181" h="10287000">
                <a:moveTo>
                  <a:pt x="0" y="0"/>
                </a:moveTo>
                <a:lnTo>
                  <a:pt x="9182181" y="0"/>
                </a:lnTo>
                <a:lnTo>
                  <a:pt x="91821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06" r="-5084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72263" y="2115244"/>
            <a:ext cx="8951448" cy="18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9"/>
              </a:lnSpc>
            </a:pPr>
            <a:r>
              <a:rPr lang="en-US" sz="4999" spc="574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IKALAWANG ARAW </a:t>
            </a:r>
          </a:p>
          <a:p>
            <a:pPr algn="ctr">
              <a:lnSpc>
                <a:spcPts val="7299"/>
              </a:lnSpc>
            </a:pPr>
            <a:r>
              <a:rPr lang="en-US" sz="4999" spc="579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29148" y="9182100"/>
            <a:ext cx="5237679" cy="482346"/>
          </a:xfrm>
          <a:prstGeom prst="rect">
            <a:avLst/>
          </a:prstGeom>
          <a:solidFill>
            <a:srgbClr val="352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2699" spc="313" dirty="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December 16, 2024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949665" y="3610882"/>
            <a:ext cx="11596645" cy="3994568"/>
            <a:chOff x="0" y="-1015801"/>
            <a:chExt cx="15462193" cy="532609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71451"/>
              <a:ext cx="15462193" cy="4481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41"/>
                </a:lnSpc>
              </a:pPr>
              <a:r>
                <a:rPr lang="en-US" sz="9536" spc="1144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SIMBANG</a:t>
              </a:r>
            </a:p>
            <a:p>
              <a:pPr algn="ctr">
                <a:lnSpc>
                  <a:spcPts val="13350"/>
                </a:lnSpc>
              </a:pPr>
              <a:r>
                <a:rPr lang="en-US" sz="9536" spc="1153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 GABI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2275" y="-1015801"/>
              <a:ext cx="5643465" cy="323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31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479406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96293" y="3668852"/>
            <a:ext cx="5895415" cy="2654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13"/>
              </a:lnSpc>
            </a:pPr>
            <a:r>
              <a:rPr lang="en-US" sz="15509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AMEN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56395" y="137107"/>
            <a:ext cx="1783186" cy="1783186"/>
            <a:chOff x="0" y="0"/>
            <a:chExt cx="3686012" cy="3686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6048" cy="3686048"/>
            </a:xfrm>
            <a:custGeom>
              <a:avLst/>
              <a:gdLst/>
              <a:ahLst/>
              <a:cxnLst/>
              <a:rect l="l" t="t" r="r" b="b"/>
              <a:pathLst>
                <a:path w="3686048" h="3686048">
                  <a:moveTo>
                    <a:pt x="0" y="0"/>
                  </a:moveTo>
                  <a:lnTo>
                    <a:pt x="3686048" y="0"/>
                  </a:lnTo>
                  <a:lnTo>
                    <a:pt x="3686048" y="3686048"/>
                  </a:lnTo>
                  <a:lnTo>
                    <a:pt x="0" y="3686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11609877" y="7925319"/>
            <a:ext cx="4276222" cy="57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sz="3199" spc="371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Juan 5, 33 - 36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886260" y="8248593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9370771" y="8210494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76200" y="-26126"/>
            <a:ext cx="9182181" cy="10351226"/>
          </a:xfrm>
          <a:custGeom>
            <a:avLst/>
            <a:gdLst/>
            <a:ahLst/>
            <a:cxnLst/>
            <a:rect l="l" t="t" r="r" b="b"/>
            <a:pathLst>
              <a:path w="9182181" h="10287000">
                <a:moveTo>
                  <a:pt x="0" y="0"/>
                </a:moveTo>
                <a:lnTo>
                  <a:pt x="9182181" y="0"/>
                </a:lnTo>
                <a:lnTo>
                  <a:pt x="91821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06" r="-5084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72263" y="2115244"/>
            <a:ext cx="8951448" cy="18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9"/>
              </a:lnSpc>
            </a:pPr>
            <a:r>
              <a:rPr lang="en-US" sz="4999" spc="574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IKALAWANG ARAW </a:t>
            </a:r>
          </a:p>
          <a:p>
            <a:pPr algn="ctr">
              <a:lnSpc>
                <a:spcPts val="7299"/>
              </a:lnSpc>
            </a:pPr>
            <a:r>
              <a:rPr lang="en-US" sz="4999" spc="579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29148" y="9182100"/>
            <a:ext cx="5237679" cy="482346"/>
          </a:xfrm>
          <a:prstGeom prst="rect">
            <a:avLst/>
          </a:prstGeom>
          <a:solidFill>
            <a:srgbClr val="352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2699" spc="313" dirty="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December 16, 2024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949665" y="3610882"/>
            <a:ext cx="11596645" cy="3994568"/>
            <a:chOff x="0" y="-1015801"/>
            <a:chExt cx="15462193" cy="532609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71451"/>
              <a:ext cx="15462193" cy="4481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41"/>
                </a:lnSpc>
              </a:pPr>
              <a:r>
                <a:rPr lang="en-US" sz="9536" spc="1144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SIMBANG</a:t>
              </a:r>
            </a:p>
            <a:p>
              <a:pPr algn="ctr">
                <a:lnSpc>
                  <a:spcPts val="13350"/>
                </a:lnSpc>
              </a:pPr>
              <a:r>
                <a:rPr lang="en-US" sz="9536" spc="1153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 GABI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2275" y="-1015801"/>
              <a:ext cx="5643465" cy="323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31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852216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0048" y="3924935"/>
            <a:ext cx="16567904" cy="218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0"/>
              </a:lnSpc>
            </a:pPr>
            <a:r>
              <a:rPr lang="en-US" sz="1280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SALAMAT SA DIYOS!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440814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931" y="3066148"/>
            <a:ext cx="18216138" cy="478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98"/>
              </a:lnSpc>
            </a:pPr>
            <a:r>
              <a:rPr lang="en-US" sz="9999" spc="1468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ANG PANGINOON AY DARATING,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 b="-2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-1409773" y="709558"/>
            <a:ext cx="9563246" cy="602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4"/>
              </a:lnSpc>
            </a:pPr>
            <a:r>
              <a:rPr lang="en-US" sz="3400" spc="394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Pangwakas na Awit</a:t>
            </a:r>
          </a:p>
        </p:txBody>
      </p:sp>
      <p:pic>
        <p:nvPicPr>
          <p:cNvPr id="6" name="Ang Panginoon ay Darating (MISA DELGADO COVER) Pambungad na Awit sa Adbiyento - Book 3_[_YouConvert.net_]">
            <a:hlinkClick r:id="" action="ppaction://media"/>
            <a:extLst>
              <a:ext uri="{FF2B5EF4-FFF2-40B4-BE49-F238E27FC236}">
                <a16:creationId xmlns:a16="http://schemas.microsoft.com/office/drawing/2014/main" id="{F270EB6A-5063-421D-A750-2249B9848D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00296" y="88773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862" y="3134274"/>
            <a:ext cx="18216138" cy="478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98"/>
              </a:lnSpc>
            </a:pPr>
            <a:r>
              <a:rPr lang="en-US" sz="9999" spc="1468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ANG PAG IBIG N’YA AY MAGNI NINGNING,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862" y="3134274"/>
            <a:ext cx="18216138" cy="478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98"/>
              </a:lnSpc>
            </a:pPr>
            <a:r>
              <a:rPr lang="en-US" sz="9999" spc="1468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 HARAP NG ALTAR KAMI’Y LUMALAPIT,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862" y="2839059"/>
            <a:ext cx="18216138" cy="478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98"/>
              </a:lnSpc>
            </a:pPr>
            <a:r>
              <a:rPr lang="en-US" sz="9999" spc="1468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UMAAWIT NG MASAYANG PAPURI.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862" y="2884477"/>
            <a:ext cx="18216138" cy="478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98"/>
              </a:lnSpc>
            </a:pPr>
            <a:r>
              <a:rPr lang="en-US" sz="9999" spc="1468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BUKSAN ANG KANDILA NG BUHAY,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862" y="2770933"/>
            <a:ext cx="18216138" cy="478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98"/>
              </a:lnSpc>
            </a:pPr>
            <a:r>
              <a:rPr lang="en-US" sz="9999" spc="1468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ANG LIWANAG SA PAGHIHINTAY,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5794" y="2951985"/>
            <a:ext cx="16016411" cy="514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77"/>
              </a:lnSpc>
            </a:pPr>
            <a:r>
              <a:rPr lang="en-US" sz="10524" spc="153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KRISTO, </a:t>
            </a:r>
          </a:p>
          <a:p>
            <a:pPr algn="ctr">
              <a:lnSpc>
                <a:spcPts val="13577"/>
              </a:lnSpc>
            </a:pPr>
            <a:r>
              <a:rPr lang="en-US" sz="10524" spc="154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KAAWAAN MO KAMI.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309983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931" y="2294047"/>
            <a:ext cx="18216138" cy="731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98"/>
              </a:lnSpc>
            </a:pPr>
            <a:r>
              <a:rPr lang="en-US" sz="9999" spc="1468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 PAGDATING NI HESUS NAWA’Y PAGPALAIN,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931" y="2294047"/>
            <a:ext cx="18216138" cy="478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98"/>
              </a:lnSpc>
            </a:pPr>
            <a:r>
              <a:rPr lang="en-US" sz="9999" spc="1468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ITO ANG AMING DALANGIN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862" y="3134274"/>
            <a:ext cx="18216138" cy="478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98"/>
              </a:lnSpc>
            </a:pPr>
            <a:r>
              <a:rPr lang="en-US" sz="9999" spc="1468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ANG PANGINOON AY DARATING,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862" y="2981874"/>
            <a:ext cx="18216138" cy="478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98"/>
              </a:lnSpc>
            </a:pPr>
            <a:r>
              <a:rPr lang="en-US" sz="9999" spc="1468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ANG PAG IBIG N’YA AY MAGNI NINGNING,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862" y="2934249"/>
            <a:ext cx="18216138" cy="478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98"/>
              </a:lnSpc>
            </a:pPr>
            <a:r>
              <a:rPr lang="en-US" sz="9999" spc="1468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 HARAP NG ALTAR KAMI’Y LUMALAPIT,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862" y="2991399"/>
            <a:ext cx="18216138" cy="478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98"/>
              </a:lnSpc>
            </a:pPr>
            <a:r>
              <a:rPr lang="en-US" sz="9999" spc="1468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UMAAWIT NG MASAYANG PAPURI.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862" y="3134274"/>
            <a:ext cx="18216138" cy="478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98"/>
              </a:lnSpc>
            </a:pPr>
            <a:r>
              <a:rPr lang="en-US" sz="9999" spc="1468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 HARAP NG ALTAR KAMI’Y LUMALAPIT,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862" y="3029499"/>
            <a:ext cx="18216138" cy="478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98"/>
              </a:lnSpc>
            </a:pPr>
            <a:r>
              <a:rPr lang="en-US" sz="9999" spc="1468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UMAAWIT NG MASAYANG PAPURI.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56395" y="137107"/>
            <a:ext cx="1783186" cy="1783186"/>
            <a:chOff x="0" y="0"/>
            <a:chExt cx="3686012" cy="3686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6048" cy="3686048"/>
            </a:xfrm>
            <a:custGeom>
              <a:avLst/>
              <a:gdLst/>
              <a:ahLst/>
              <a:cxnLst/>
              <a:rect l="l" t="t" r="r" b="b"/>
              <a:pathLst>
                <a:path w="3686048" h="3686048">
                  <a:moveTo>
                    <a:pt x="0" y="0"/>
                  </a:moveTo>
                  <a:lnTo>
                    <a:pt x="3686048" y="0"/>
                  </a:lnTo>
                  <a:lnTo>
                    <a:pt x="3686048" y="3686048"/>
                  </a:lnTo>
                  <a:lnTo>
                    <a:pt x="0" y="3686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11609877" y="7925319"/>
            <a:ext cx="4276222" cy="57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sz="3199" spc="371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Juan 5, 33 - 36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886260" y="8248593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9370771" y="8210494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76200" y="-26126"/>
            <a:ext cx="9182181" cy="10351226"/>
          </a:xfrm>
          <a:custGeom>
            <a:avLst/>
            <a:gdLst/>
            <a:ahLst/>
            <a:cxnLst/>
            <a:rect l="l" t="t" r="r" b="b"/>
            <a:pathLst>
              <a:path w="9182181" h="10287000">
                <a:moveTo>
                  <a:pt x="0" y="0"/>
                </a:moveTo>
                <a:lnTo>
                  <a:pt x="9182181" y="0"/>
                </a:lnTo>
                <a:lnTo>
                  <a:pt x="91821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06" r="-5084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72263" y="2115244"/>
            <a:ext cx="8951448" cy="18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9"/>
              </a:lnSpc>
            </a:pPr>
            <a:r>
              <a:rPr lang="en-US" sz="4999" spc="574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IKALAWANG ARAW </a:t>
            </a:r>
          </a:p>
          <a:p>
            <a:pPr algn="ctr">
              <a:lnSpc>
                <a:spcPts val="7299"/>
              </a:lnSpc>
            </a:pPr>
            <a:r>
              <a:rPr lang="en-US" sz="4999" spc="579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29148" y="9182100"/>
            <a:ext cx="5237679" cy="482346"/>
          </a:xfrm>
          <a:prstGeom prst="rect">
            <a:avLst/>
          </a:prstGeom>
          <a:solidFill>
            <a:srgbClr val="352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2699" spc="313" dirty="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December 16, 2024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949665" y="3610882"/>
            <a:ext cx="11596645" cy="3994568"/>
            <a:chOff x="0" y="-1015801"/>
            <a:chExt cx="15462193" cy="532609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71451"/>
              <a:ext cx="15462193" cy="4481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41"/>
                </a:lnSpc>
              </a:pPr>
              <a:r>
                <a:rPr lang="en-US" sz="9536" spc="1144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SIMBANG</a:t>
              </a:r>
            </a:p>
            <a:p>
              <a:pPr algn="ctr">
                <a:lnSpc>
                  <a:spcPts val="13350"/>
                </a:lnSpc>
              </a:pPr>
              <a:r>
                <a:rPr lang="en-US" sz="9536" spc="1153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 GABI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2275" y="-1015801"/>
              <a:ext cx="5643465" cy="323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31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08574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5794" y="2951985"/>
            <a:ext cx="16016411" cy="5147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77"/>
              </a:lnSpc>
            </a:pPr>
            <a:r>
              <a:rPr lang="en-US" sz="10524" spc="154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PANGINOON, KAAWAAN MO KAMI.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309983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543145" y="2698861"/>
            <a:ext cx="19374289" cy="4222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1"/>
              </a:lnSpc>
            </a:pPr>
            <a:r>
              <a:rPr lang="en-US" sz="8799" spc="128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HALINA HESUS, HALINA!</a:t>
            </a:r>
          </a:p>
          <a:p>
            <a:pPr algn="ctr">
              <a:lnSpc>
                <a:spcPts val="17511"/>
              </a:lnSpc>
            </a:pPr>
            <a:r>
              <a:rPr lang="en-US" sz="8799" spc="1292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HALINA HESUS, HALINA!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-1409773" y="865759"/>
            <a:ext cx="9563246" cy="602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4"/>
              </a:lnSpc>
            </a:pPr>
            <a:r>
              <a:rPr lang="en-US" sz="3400" spc="394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Pambungad na Awit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56395" y="137107"/>
            <a:ext cx="1783186" cy="1783186"/>
            <a:chOff x="0" y="0"/>
            <a:chExt cx="3686012" cy="3686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6048" cy="3686048"/>
            </a:xfrm>
            <a:custGeom>
              <a:avLst/>
              <a:gdLst/>
              <a:ahLst/>
              <a:cxnLst/>
              <a:rect l="l" t="t" r="r" b="b"/>
              <a:pathLst>
                <a:path w="3686048" h="3686048">
                  <a:moveTo>
                    <a:pt x="0" y="0"/>
                  </a:moveTo>
                  <a:lnTo>
                    <a:pt x="3686048" y="0"/>
                  </a:lnTo>
                  <a:lnTo>
                    <a:pt x="3686048" y="3686048"/>
                  </a:lnTo>
                  <a:lnTo>
                    <a:pt x="0" y="3686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11609877" y="7925319"/>
            <a:ext cx="4276222" cy="57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sz="3199" spc="371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Juan 5, 33 - 36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886260" y="8248593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9370771" y="8210494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76200" y="-26126"/>
            <a:ext cx="9182181" cy="10351226"/>
          </a:xfrm>
          <a:custGeom>
            <a:avLst/>
            <a:gdLst/>
            <a:ahLst/>
            <a:cxnLst/>
            <a:rect l="l" t="t" r="r" b="b"/>
            <a:pathLst>
              <a:path w="9182181" h="10287000">
                <a:moveTo>
                  <a:pt x="0" y="0"/>
                </a:moveTo>
                <a:lnTo>
                  <a:pt x="9182181" y="0"/>
                </a:lnTo>
                <a:lnTo>
                  <a:pt x="91821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06" r="-5084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72263" y="2115244"/>
            <a:ext cx="8951448" cy="18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9"/>
              </a:lnSpc>
            </a:pPr>
            <a:r>
              <a:rPr lang="en-US" sz="4999" spc="574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IKALAWANG ARAW </a:t>
            </a:r>
          </a:p>
          <a:p>
            <a:pPr algn="ctr">
              <a:lnSpc>
                <a:spcPts val="7299"/>
              </a:lnSpc>
            </a:pPr>
            <a:r>
              <a:rPr lang="en-US" sz="4999" spc="579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29148" y="9182100"/>
            <a:ext cx="5237679" cy="482346"/>
          </a:xfrm>
          <a:prstGeom prst="rect">
            <a:avLst/>
          </a:prstGeom>
          <a:solidFill>
            <a:srgbClr val="352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2699" spc="313" dirty="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December 16, 2024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949665" y="3610882"/>
            <a:ext cx="11596645" cy="3994568"/>
            <a:chOff x="0" y="-1015801"/>
            <a:chExt cx="15462193" cy="532609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71451"/>
              <a:ext cx="15462193" cy="4481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41"/>
                </a:lnSpc>
              </a:pPr>
              <a:r>
                <a:rPr lang="en-US" sz="9536" spc="1144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SIMBANG</a:t>
              </a:r>
            </a:p>
            <a:p>
              <a:pPr algn="ctr">
                <a:lnSpc>
                  <a:spcPts val="13350"/>
                </a:lnSpc>
              </a:pPr>
              <a:r>
                <a:rPr lang="en-US" sz="9536" spc="1153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 GABI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2275" y="-1015801"/>
              <a:ext cx="5643465" cy="323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31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19310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897" y="2891973"/>
            <a:ext cx="17152206" cy="420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86"/>
              </a:lnSpc>
            </a:pPr>
            <a:r>
              <a:rPr lang="en-US" sz="9598" spc="140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PAPURI SA DIYOS,</a:t>
            </a:r>
          </a:p>
          <a:p>
            <a:pPr algn="ctr">
              <a:lnSpc>
                <a:spcPts val="4799"/>
              </a:lnSpc>
            </a:pPr>
            <a:endParaRPr lang="en-US" sz="9598" spc="1401">
              <a:solidFill>
                <a:srgbClr val="352C2F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algn="ctr">
              <a:lnSpc>
                <a:spcPts val="14686"/>
              </a:lnSpc>
            </a:pPr>
            <a:r>
              <a:rPr lang="en-US" sz="9598" spc="141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PAPURI SA DIYOS,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-1750406" y="942975"/>
            <a:ext cx="9563246" cy="602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4"/>
              </a:lnSpc>
            </a:pPr>
            <a:r>
              <a:rPr lang="en-US" sz="3400" spc="394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Awit ng Papuri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897" y="3269373"/>
            <a:ext cx="17152206" cy="3462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74"/>
              </a:lnSpc>
            </a:pPr>
            <a:r>
              <a:rPr lang="en-US" sz="9198" spc="134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PAPURI SA DIYOS, </a:t>
            </a:r>
          </a:p>
          <a:p>
            <a:pPr algn="ctr">
              <a:lnSpc>
                <a:spcPts val="14074"/>
              </a:lnSpc>
            </a:pPr>
            <a:r>
              <a:rPr lang="en-US" sz="9198" spc="135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 KAITAASAN.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897" y="2152860"/>
            <a:ext cx="17152206" cy="771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74"/>
              </a:lnSpc>
            </a:pPr>
            <a:r>
              <a:rPr lang="en-US" sz="9198" spc="134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AT SA LUPA’Y KAPAYAPAAN, </a:t>
            </a:r>
          </a:p>
          <a:p>
            <a:pPr algn="ctr">
              <a:lnSpc>
                <a:spcPts val="5427"/>
              </a:lnSpc>
            </a:pPr>
            <a:endParaRPr lang="en-US" sz="9198" spc="1343">
              <a:solidFill>
                <a:srgbClr val="352C2F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algn="ctr">
              <a:lnSpc>
                <a:spcPts val="14074"/>
              </a:lnSpc>
            </a:pPr>
            <a:r>
              <a:rPr lang="en-US" sz="9198" spc="135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AT SA LUPA’Y KAPAYAPAAN,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897" y="2717661"/>
            <a:ext cx="17152206" cy="541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9498" spc="138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 MGA TAONG KINALULUGDAN</a:t>
            </a:r>
          </a:p>
          <a:p>
            <a:pPr algn="ctr">
              <a:lnSpc>
                <a:spcPts val="14533"/>
              </a:lnSpc>
            </a:pPr>
            <a:r>
              <a:rPr lang="en-US" sz="9498" spc="1395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NIYA.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897" y="2816871"/>
            <a:ext cx="17152206" cy="578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9498" spc="138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PINUPURI KA NAMIN,</a:t>
            </a:r>
          </a:p>
          <a:p>
            <a:pPr algn="ctr">
              <a:lnSpc>
                <a:spcPts val="16432"/>
              </a:lnSpc>
            </a:pPr>
            <a:r>
              <a:rPr lang="en-US" sz="9498" spc="1395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DINARANGAL KA NAMIN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8935" y="2522352"/>
            <a:ext cx="17470130" cy="6094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32"/>
              </a:lnSpc>
            </a:pPr>
            <a:r>
              <a:rPr lang="en-US" sz="9498" spc="1395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SINASAMBA KA NAMIN, IPINAGBUBUNYI KA NAMIN,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897" y="3208984"/>
            <a:ext cx="17152206" cy="357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9498" spc="1395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PINASASALAMATAN KA NAMIN.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897" y="3293757"/>
            <a:ext cx="17152206" cy="5412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9498" spc="1395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DAHIL SA DAKILA MONG ANGKING KAPURIHAN.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191539"/>
            <a:ext cx="18288000" cy="360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51"/>
              </a:lnSpc>
            </a:pPr>
            <a:r>
              <a:rPr lang="en-US" sz="9576" spc="1398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PANGINOONG DIYOS,</a:t>
            </a:r>
          </a:p>
          <a:p>
            <a:pPr algn="ctr">
              <a:lnSpc>
                <a:spcPts val="14652"/>
              </a:lnSpc>
            </a:pPr>
            <a:r>
              <a:rPr lang="en-US" sz="9576" spc="1407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HARI NG LANGIT,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1794" y="3056794"/>
            <a:ext cx="17064412" cy="577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20"/>
              </a:lnSpc>
            </a:pPr>
            <a:r>
              <a:rPr lang="en-US" sz="7899" spc="115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 SIMULAY, SINALOOB MO</a:t>
            </a:r>
          </a:p>
          <a:p>
            <a:pPr algn="ctr">
              <a:lnSpc>
                <a:spcPts val="15720"/>
              </a:lnSpc>
            </a:pPr>
            <a:r>
              <a:rPr lang="en-US" sz="7899" spc="116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O, D’YOS, KALIGTASAN NG TAO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764363"/>
            <a:ext cx="18288000" cy="546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52"/>
              </a:lnSpc>
            </a:pPr>
            <a:r>
              <a:rPr lang="en-US" sz="9576" spc="1407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DIYOS AMANG MAKAPANGYARIHAN SA LAHAT.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579640"/>
            <a:ext cx="18288000" cy="611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51"/>
              </a:lnSpc>
            </a:pPr>
            <a:r>
              <a:rPr lang="en-US" sz="9576" spc="1398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PANGINOONG HESUKRISTO,</a:t>
            </a:r>
          </a:p>
          <a:p>
            <a:pPr algn="ctr">
              <a:lnSpc>
                <a:spcPts val="5171"/>
              </a:lnSpc>
            </a:pPr>
            <a:r>
              <a:rPr lang="en-US" sz="9576" spc="1398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</a:t>
            </a:r>
          </a:p>
          <a:p>
            <a:pPr algn="ctr">
              <a:lnSpc>
                <a:spcPts val="14652"/>
              </a:lnSpc>
            </a:pPr>
            <a:r>
              <a:rPr lang="en-US" sz="9576" spc="1407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BUGTONG NA ANAK,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157919"/>
            <a:ext cx="18288000" cy="5889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52"/>
              </a:lnSpc>
            </a:pPr>
            <a:r>
              <a:rPr lang="en-US" sz="9876" spc="144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PANGINOONG DIYOS,</a:t>
            </a:r>
          </a:p>
          <a:p>
            <a:pPr algn="ctr">
              <a:lnSpc>
                <a:spcPts val="11395"/>
              </a:lnSpc>
            </a:pPr>
            <a:endParaRPr lang="en-US" sz="9876" spc="1441">
              <a:solidFill>
                <a:srgbClr val="352C2F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algn="ctr">
              <a:lnSpc>
                <a:spcPts val="11752"/>
              </a:lnSpc>
            </a:pPr>
            <a:r>
              <a:rPr lang="en-US" sz="9876" spc="144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KORDERO NG DIYOS,</a:t>
            </a:r>
          </a:p>
          <a:p>
            <a:pPr algn="ctr">
              <a:lnSpc>
                <a:spcPts val="11752"/>
              </a:lnSpc>
            </a:pPr>
            <a:r>
              <a:rPr lang="en-US" sz="9876" spc="145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ANAK NG AMA.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897" y="2393132"/>
            <a:ext cx="17152206" cy="725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9498" spc="138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PAPURI SA DIYOS,</a:t>
            </a:r>
          </a:p>
          <a:p>
            <a:pPr algn="ctr">
              <a:lnSpc>
                <a:spcPts val="14533"/>
              </a:lnSpc>
            </a:pPr>
            <a:r>
              <a:rPr lang="en-US" sz="9498" spc="138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PAPURI SA DIYOS,</a:t>
            </a:r>
          </a:p>
          <a:p>
            <a:pPr algn="ctr">
              <a:lnSpc>
                <a:spcPts val="14533"/>
              </a:lnSpc>
            </a:pPr>
            <a:r>
              <a:rPr lang="en-US" sz="9498" spc="1395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PAPURI SA DIYOS, SA KAITAASAN.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897" y="2839757"/>
            <a:ext cx="17152206" cy="541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9498" spc="138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IKAW NA NAG AALIS,</a:t>
            </a:r>
          </a:p>
          <a:p>
            <a:pPr algn="ctr">
              <a:lnSpc>
                <a:spcPts val="14533"/>
              </a:lnSpc>
            </a:pPr>
            <a:r>
              <a:rPr lang="en-US" sz="9498" spc="1395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NG MGA KASALANAN NG SANLIBUTAN.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897" y="3208965"/>
            <a:ext cx="17152206" cy="357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9498" spc="138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MAAWA KA,</a:t>
            </a:r>
          </a:p>
          <a:p>
            <a:pPr algn="ctr">
              <a:lnSpc>
                <a:spcPts val="14533"/>
              </a:lnSpc>
            </a:pPr>
            <a:r>
              <a:rPr lang="en-US" sz="9498" spc="1395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MAAWA KA, SA AMIN.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897" y="2839757"/>
            <a:ext cx="17152206" cy="541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9498" spc="138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IKAW NA NAG AALIS,</a:t>
            </a:r>
          </a:p>
          <a:p>
            <a:pPr algn="ctr">
              <a:lnSpc>
                <a:spcPts val="14533"/>
              </a:lnSpc>
            </a:pPr>
            <a:r>
              <a:rPr lang="en-US" sz="9498" spc="1395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NG MGA KASALANAN NG SANLIBUTAN.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897" y="2209303"/>
            <a:ext cx="17152206" cy="7576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68"/>
              </a:lnSpc>
            </a:pPr>
            <a:r>
              <a:rPr lang="en-US" sz="8998" spc="131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TANGGAPIN MO ANG AMING KAHILINGAN,</a:t>
            </a:r>
          </a:p>
          <a:p>
            <a:pPr algn="ctr">
              <a:lnSpc>
                <a:spcPts val="5579"/>
              </a:lnSpc>
            </a:pPr>
            <a:endParaRPr lang="en-US" sz="8998" spc="1313">
              <a:solidFill>
                <a:srgbClr val="352C2F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algn="ctr">
              <a:lnSpc>
                <a:spcPts val="13768"/>
              </a:lnSpc>
            </a:pPr>
            <a:r>
              <a:rPr lang="en-US" sz="8998" spc="1322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TANGGAPIN MO ANG AMING KAHILINGAN.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897" y="3208984"/>
            <a:ext cx="17152206" cy="357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9498" spc="1395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IKAW NA NALULUKLOK SA KANAN NG AMA.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897" y="3208965"/>
            <a:ext cx="17152206" cy="357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9498" spc="138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MAAWA KA,</a:t>
            </a:r>
          </a:p>
          <a:p>
            <a:pPr algn="ctr">
              <a:lnSpc>
                <a:spcPts val="14533"/>
              </a:lnSpc>
            </a:pPr>
            <a:r>
              <a:rPr lang="en-US" sz="9498" spc="1395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MAAWA KA SA AMIN.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086289" y="2083434"/>
            <a:ext cx="20460578" cy="7770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20"/>
              </a:lnSpc>
            </a:pPr>
            <a:r>
              <a:rPr lang="en-US" sz="7899" spc="115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 TAKDANG PANAHON AY TINAWAG MO,</a:t>
            </a:r>
          </a:p>
          <a:p>
            <a:pPr algn="ctr">
              <a:lnSpc>
                <a:spcPts val="15720"/>
              </a:lnSpc>
            </a:pPr>
            <a:r>
              <a:rPr lang="en-US" sz="7899" spc="115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ISANG BAYANG LINGKOD</a:t>
            </a:r>
          </a:p>
          <a:p>
            <a:pPr algn="ctr">
              <a:lnSpc>
                <a:spcPts val="15720"/>
              </a:lnSpc>
            </a:pPr>
            <a:r>
              <a:rPr lang="en-US" sz="7899" spc="116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SA IYO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897" y="2393132"/>
            <a:ext cx="17152206" cy="725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9498" spc="138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PAPURI SA DIYOS,</a:t>
            </a:r>
          </a:p>
          <a:p>
            <a:pPr algn="ctr">
              <a:lnSpc>
                <a:spcPts val="14533"/>
              </a:lnSpc>
            </a:pPr>
            <a:r>
              <a:rPr lang="en-US" sz="9498" spc="138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PAPURI SA DIYOS,</a:t>
            </a:r>
          </a:p>
          <a:p>
            <a:pPr algn="ctr">
              <a:lnSpc>
                <a:spcPts val="14533"/>
              </a:lnSpc>
            </a:pPr>
            <a:r>
              <a:rPr lang="en-US" sz="9498" spc="1395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PAPURI SA DIYOS, SA KAITAASAN.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897" y="2370424"/>
            <a:ext cx="17152206" cy="725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9498" spc="138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SAPAGKAT IKAW LAMANG ANG AMA,</a:t>
            </a:r>
          </a:p>
          <a:p>
            <a:pPr algn="ctr">
              <a:lnSpc>
                <a:spcPts val="14533"/>
              </a:lnSpc>
            </a:pPr>
            <a:r>
              <a:rPr lang="en-US" sz="9498" spc="1395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AT ANG KATAAS TAASAN.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897" y="2942697"/>
            <a:ext cx="17152206" cy="541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9498" spc="138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IKAW LAMANG O HESUKRISTO,</a:t>
            </a:r>
          </a:p>
          <a:p>
            <a:pPr algn="ctr">
              <a:lnSpc>
                <a:spcPts val="14533"/>
              </a:lnSpc>
            </a:pPr>
            <a:r>
              <a:rPr lang="en-US" sz="9498" spc="1395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ANG PANGINOON.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897" y="2857524"/>
            <a:ext cx="17152206" cy="541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9498" spc="138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KASAMA NG ESPIRITU SANTO,</a:t>
            </a:r>
          </a:p>
          <a:p>
            <a:pPr algn="ctr">
              <a:lnSpc>
                <a:spcPts val="14533"/>
              </a:lnSpc>
            </a:pPr>
            <a:r>
              <a:rPr lang="en-US" sz="9498" spc="1395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 KADAKILAAN,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897" y="2857966"/>
            <a:ext cx="17152206" cy="601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9498" spc="138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NG DIYOS AMA, </a:t>
            </a:r>
          </a:p>
          <a:p>
            <a:pPr algn="ctr">
              <a:lnSpc>
                <a:spcPts val="14533"/>
              </a:lnSpc>
            </a:pPr>
            <a:r>
              <a:rPr lang="en-US" sz="9498" spc="138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AMEN.</a:t>
            </a:r>
          </a:p>
          <a:p>
            <a:pPr algn="ctr">
              <a:lnSpc>
                <a:spcPts val="4749"/>
              </a:lnSpc>
            </a:pPr>
            <a:endParaRPr lang="en-US" sz="9498" spc="1386">
              <a:solidFill>
                <a:srgbClr val="352C2F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algn="ctr">
              <a:lnSpc>
                <a:spcPts val="14533"/>
              </a:lnSpc>
            </a:pPr>
            <a:r>
              <a:rPr lang="en-US" sz="9498" spc="1395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NG DIYOS AMA, AMEN.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897" y="2393132"/>
            <a:ext cx="17152206" cy="725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9498" spc="138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PAPURI SA DIYOS,</a:t>
            </a:r>
          </a:p>
          <a:p>
            <a:pPr algn="ctr">
              <a:lnSpc>
                <a:spcPts val="14533"/>
              </a:lnSpc>
            </a:pPr>
            <a:r>
              <a:rPr lang="en-US" sz="9498" spc="138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PAPURI SA DIYOS,</a:t>
            </a:r>
          </a:p>
          <a:p>
            <a:pPr algn="ctr">
              <a:lnSpc>
                <a:spcPts val="14533"/>
              </a:lnSpc>
            </a:pPr>
            <a:r>
              <a:rPr lang="en-US" sz="9498" spc="1395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PAPURI SA DIYOS, SA KAITAASAN.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89729" y="3961587"/>
            <a:ext cx="8908543" cy="224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90"/>
              </a:lnSpc>
            </a:pPr>
            <a:r>
              <a:rPr lang="en-US" sz="14024" spc="206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AMEN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56395" y="137107"/>
            <a:ext cx="1783186" cy="1783186"/>
            <a:chOff x="0" y="0"/>
            <a:chExt cx="3686012" cy="3686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6048" cy="3686048"/>
            </a:xfrm>
            <a:custGeom>
              <a:avLst/>
              <a:gdLst/>
              <a:ahLst/>
              <a:cxnLst/>
              <a:rect l="l" t="t" r="r" b="b"/>
              <a:pathLst>
                <a:path w="3686048" h="3686048">
                  <a:moveTo>
                    <a:pt x="0" y="0"/>
                  </a:moveTo>
                  <a:lnTo>
                    <a:pt x="3686048" y="0"/>
                  </a:lnTo>
                  <a:lnTo>
                    <a:pt x="3686048" y="3686048"/>
                  </a:lnTo>
                  <a:lnTo>
                    <a:pt x="0" y="3686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11609877" y="7925319"/>
            <a:ext cx="4276222" cy="57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sz="3199" spc="371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Juan 5, 33 - 36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886260" y="8248593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9370771" y="8210494"/>
            <a:ext cx="223894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76200" y="-26126"/>
            <a:ext cx="9182181" cy="10351226"/>
          </a:xfrm>
          <a:custGeom>
            <a:avLst/>
            <a:gdLst/>
            <a:ahLst/>
            <a:cxnLst/>
            <a:rect l="l" t="t" r="r" b="b"/>
            <a:pathLst>
              <a:path w="9182181" h="10287000">
                <a:moveTo>
                  <a:pt x="0" y="0"/>
                </a:moveTo>
                <a:lnTo>
                  <a:pt x="9182181" y="0"/>
                </a:lnTo>
                <a:lnTo>
                  <a:pt x="91821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06" r="-5084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72263" y="2115244"/>
            <a:ext cx="8951448" cy="18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9"/>
              </a:lnSpc>
            </a:pPr>
            <a:r>
              <a:rPr lang="en-US" sz="4999" spc="574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IKALAWANG ARAW </a:t>
            </a:r>
          </a:p>
          <a:p>
            <a:pPr algn="ctr">
              <a:lnSpc>
                <a:spcPts val="7299"/>
              </a:lnSpc>
            </a:pPr>
            <a:r>
              <a:rPr lang="en-US" sz="4999" spc="579" dirty="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29148" y="9182100"/>
            <a:ext cx="5237679" cy="482346"/>
          </a:xfrm>
          <a:prstGeom prst="rect">
            <a:avLst/>
          </a:prstGeom>
          <a:solidFill>
            <a:srgbClr val="352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2699" spc="313" dirty="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December 16, 2024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949665" y="3610882"/>
            <a:ext cx="11596645" cy="3994568"/>
            <a:chOff x="0" y="-1015801"/>
            <a:chExt cx="15462193" cy="532609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71451"/>
              <a:ext cx="15462193" cy="4481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41"/>
                </a:lnSpc>
              </a:pPr>
              <a:r>
                <a:rPr lang="en-US" sz="9536" spc="1144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SIMBANG</a:t>
              </a:r>
            </a:p>
            <a:p>
              <a:pPr algn="ctr">
                <a:lnSpc>
                  <a:spcPts val="13350"/>
                </a:lnSpc>
              </a:pPr>
              <a:r>
                <a:rPr lang="en-US" sz="9536" spc="1153" dirty="0">
                  <a:solidFill>
                    <a:srgbClr val="FFFF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evan"/>
                  <a:ea typeface="Bevan"/>
                  <a:cs typeface="Bevan"/>
                  <a:sym typeface="Bevan"/>
                </a:rPr>
                <a:t> GABI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2275" y="-1015801"/>
              <a:ext cx="5643465" cy="323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31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0276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89729" y="3961587"/>
            <a:ext cx="8908543" cy="224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90"/>
              </a:lnSpc>
            </a:pPr>
            <a:r>
              <a:rPr lang="en-US" sz="14024" spc="206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AMEN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5795" y="2390854"/>
            <a:ext cx="16016411" cy="6172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3"/>
              </a:lnSpc>
            </a:pPr>
            <a:r>
              <a:rPr lang="en-US" sz="10524" spc="154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PAGPAPAHAYAG</a:t>
            </a:r>
          </a:p>
          <a:p>
            <a:pPr algn="ctr">
              <a:lnSpc>
                <a:spcPts val="16523"/>
              </a:lnSpc>
            </a:pPr>
            <a:r>
              <a:rPr lang="en-US" sz="10524" spc="154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NG </a:t>
            </a:r>
          </a:p>
          <a:p>
            <a:pPr algn="ctr">
              <a:lnSpc>
                <a:spcPts val="16523"/>
              </a:lnSpc>
            </a:pPr>
            <a:r>
              <a:rPr lang="en-US" sz="10524" spc="154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SALITA NG DIYOS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34651" y="3153808"/>
            <a:ext cx="18557302" cy="422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1"/>
              </a:lnSpc>
            </a:pPr>
            <a:r>
              <a:rPr lang="en-US" sz="8799" spc="128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HALINA HESUS, HALINA!</a:t>
            </a:r>
          </a:p>
          <a:p>
            <a:pPr algn="ctr">
              <a:lnSpc>
                <a:spcPts val="17511"/>
              </a:lnSpc>
            </a:pPr>
            <a:r>
              <a:rPr lang="en-US" sz="8799" spc="1292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HALINA HESUS, HALINA!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094" y="-529590"/>
            <a:ext cx="18583215" cy="11041380"/>
            <a:chOff x="0" y="0"/>
            <a:chExt cx="24777620" cy="14721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77573" cy="14721839"/>
            </a:xfrm>
            <a:custGeom>
              <a:avLst/>
              <a:gdLst/>
              <a:ahLst/>
              <a:cxnLst/>
              <a:rect l="l" t="t" r="r" b="b"/>
              <a:pathLst>
                <a:path w="24777573" h="14721839">
                  <a:moveTo>
                    <a:pt x="0" y="0"/>
                  </a:moveTo>
                  <a:lnTo>
                    <a:pt x="24777573" y="0"/>
                  </a:lnTo>
                  <a:lnTo>
                    <a:pt x="24777573" y="14721839"/>
                  </a:lnTo>
                  <a:lnTo>
                    <a:pt x="0" y="14721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07" b="-80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2257735" y="302760"/>
            <a:ext cx="13853556" cy="2458286"/>
          </a:xfrm>
          <a:custGeom>
            <a:avLst/>
            <a:gdLst/>
            <a:ahLst/>
            <a:cxnLst/>
            <a:rect l="l" t="t" r="r" b="b"/>
            <a:pathLst>
              <a:path w="13853556" h="2458286">
                <a:moveTo>
                  <a:pt x="0" y="0"/>
                </a:moveTo>
                <a:lnTo>
                  <a:pt x="13853557" y="0"/>
                </a:lnTo>
                <a:lnTo>
                  <a:pt x="13853557" y="2458287"/>
                </a:lnTo>
                <a:lnTo>
                  <a:pt x="0" y="2458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1186" y="609600"/>
            <a:ext cx="8466655" cy="195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65"/>
              </a:lnSpc>
            </a:pPr>
            <a:r>
              <a:rPr lang="en-US" sz="5325" spc="782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UNANG PAGBASA</a:t>
            </a:r>
          </a:p>
          <a:p>
            <a:pPr algn="ctr">
              <a:lnSpc>
                <a:spcPts val="5340"/>
              </a:lnSpc>
            </a:pPr>
            <a:r>
              <a:rPr lang="en-US" sz="2825" spc="415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( ISAIAS 56, 1 - 3a, 6 - 8)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6308" y="3351784"/>
            <a:ext cx="16016411" cy="3164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74"/>
              </a:lnSpc>
            </a:pPr>
            <a:r>
              <a:rPr lang="en-US" sz="9825" spc="144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MULA SA AKLAT NI PROPETA ISAIAS.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5794" y="2868166"/>
            <a:ext cx="16016411" cy="5909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41"/>
              </a:lnSpc>
            </a:pPr>
            <a:r>
              <a:rPr lang="en-US" sz="12124" spc="1782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SALAMAT </a:t>
            </a:r>
          </a:p>
          <a:p>
            <a:pPr algn="ctr">
              <a:lnSpc>
                <a:spcPts val="15641"/>
              </a:lnSpc>
            </a:pPr>
            <a:r>
              <a:rPr lang="en-US" sz="12124" spc="1782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 </a:t>
            </a:r>
          </a:p>
          <a:p>
            <a:pPr algn="ctr">
              <a:lnSpc>
                <a:spcPts val="15641"/>
              </a:lnSpc>
            </a:pPr>
            <a:r>
              <a:rPr lang="en-US" sz="12124" spc="1782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DIYOS.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3512" y="3095871"/>
            <a:ext cx="17470129" cy="641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9"/>
              </a:lnSpc>
            </a:pPr>
            <a:r>
              <a:rPr lang="en-US" sz="8999" spc="1232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NAWA’Y MAGPURI SA IYO, ANG LAHAT NG MGA TAO.</a:t>
            </a:r>
          </a:p>
        </p:txBody>
      </p:sp>
      <p:sp>
        <p:nvSpPr>
          <p:cNvPr id="3" name="Freeform 3"/>
          <p:cNvSpPr/>
          <p:nvPr/>
        </p:nvSpPr>
        <p:spPr>
          <a:xfrm>
            <a:off x="2257735" y="302760"/>
            <a:ext cx="13853556" cy="2458286"/>
          </a:xfrm>
          <a:custGeom>
            <a:avLst/>
            <a:gdLst/>
            <a:ahLst/>
            <a:cxnLst/>
            <a:rect l="l" t="t" r="r" b="b"/>
            <a:pathLst>
              <a:path w="13853556" h="2458286">
                <a:moveTo>
                  <a:pt x="0" y="0"/>
                </a:moveTo>
                <a:lnTo>
                  <a:pt x="13853557" y="0"/>
                </a:lnTo>
                <a:lnTo>
                  <a:pt x="13853557" y="2458287"/>
                </a:lnTo>
                <a:lnTo>
                  <a:pt x="0" y="2458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638175"/>
            <a:ext cx="16016411" cy="189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76"/>
              </a:lnSpc>
            </a:pPr>
            <a:r>
              <a:rPr lang="en-US" sz="5226" spc="767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SALMONG TUGUNAN:</a:t>
            </a:r>
          </a:p>
          <a:p>
            <a:pPr algn="ctr">
              <a:lnSpc>
                <a:spcPts val="5151"/>
              </a:lnSpc>
            </a:pPr>
            <a:r>
              <a:rPr lang="en-US" sz="2725" i="1" spc="40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(SALMO 66, 2 - 3. 5. 7 - 8)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26096"/>
            <a:ext cx="16230601" cy="831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53"/>
              </a:lnSpc>
            </a:pPr>
            <a:r>
              <a:rPr lang="en-US" sz="8342" spc="122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HANAPIN MO ANG KAHARIAN NG DIYOS,</a:t>
            </a:r>
          </a:p>
          <a:p>
            <a:pPr algn="ctr">
              <a:lnSpc>
                <a:spcPts val="16853"/>
              </a:lnSpc>
            </a:pPr>
            <a:r>
              <a:rPr lang="en-US" sz="8342" spc="122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AT ANG KANIYANG KALOOBAN,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5358" y="605853"/>
            <a:ext cx="2507933" cy="73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6"/>
              </a:lnSpc>
            </a:pPr>
            <a:r>
              <a:rPr lang="en-US" sz="4100" spc="475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Alleluia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153473" y="57761"/>
            <a:ext cx="1981054" cy="1981054"/>
            <a:chOff x="0" y="0"/>
            <a:chExt cx="2641405" cy="26414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554" y="2434113"/>
            <a:ext cx="16992891" cy="6425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29"/>
              </a:lnSpc>
            </a:pPr>
            <a:r>
              <a:rPr lang="en-US" sz="9124" spc="134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AT ANG LAHAT AY IBIBIGAY SAYO,</a:t>
            </a:r>
          </a:p>
          <a:p>
            <a:pPr algn="ctr">
              <a:lnSpc>
                <a:spcPts val="17429"/>
              </a:lnSpc>
            </a:pPr>
            <a:r>
              <a:rPr lang="en-US" sz="9124" spc="134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ALLELU- , ALLELUIA.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5794" y="3408952"/>
            <a:ext cx="16016411" cy="3423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76"/>
              </a:lnSpc>
            </a:pPr>
            <a:r>
              <a:rPr lang="en-US" sz="10524" spc="154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PAPURI SA IYO, PANGINOON.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094" y="-529590"/>
            <a:ext cx="18583215" cy="11041380"/>
            <a:chOff x="0" y="0"/>
            <a:chExt cx="24777620" cy="14721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77573" cy="14721839"/>
            </a:xfrm>
            <a:custGeom>
              <a:avLst/>
              <a:gdLst/>
              <a:ahLst/>
              <a:cxnLst/>
              <a:rect l="l" t="t" r="r" b="b"/>
              <a:pathLst>
                <a:path w="24777573" h="14721839">
                  <a:moveTo>
                    <a:pt x="0" y="0"/>
                  </a:moveTo>
                  <a:lnTo>
                    <a:pt x="24777573" y="0"/>
                  </a:lnTo>
                  <a:lnTo>
                    <a:pt x="24777573" y="14721839"/>
                  </a:lnTo>
                  <a:lnTo>
                    <a:pt x="0" y="14721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07" b="-80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2257735" y="302760"/>
            <a:ext cx="13853556" cy="2458286"/>
          </a:xfrm>
          <a:custGeom>
            <a:avLst/>
            <a:gdLst/>
            <a:ahLst/>
            <a:cxnLst/>
            <a:rect l="l" t="t" r="r" b="b"/>
            <a:pathLst>
              <a:path w="13853556" h="2458286">
                <a:moveTo>
                  <a:pt x="0" y="0"/>
                </a:moveTo>
                <a:lnTo>
                  <a:pt x="13853557" y="0"/>
                </a:lnTo>
                <a:lnTo>
                  <a:pt x="13853557" y="2458287"/>
                </a:lnTo>
                <a:lnTo>
                  <a:pt x="0" y="2458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09558" y="695325"/>
            <a:ext cx="12149912" cy="1802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sz="5025" spc="737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MABUTING BALITA</a:t>
            </a:r>
          </a:p>
          <a:p>
            <a:pPr algn="ctr">
              <a:lnSpc>
                <a:spcPts val="4773"/>
              </a:lnSpc>
            </a:pPr>
            <a:r>
              <a:rPr lang="en-US" sz="2526" spc="370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( JUAN 5, 33 - 36)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019453" y="4170934"/>
            <a:ext cx="20326906" cy="156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74"/>
              </a:lnSpc>
            </a:pPr>
            <a:r>
              <a:rPr lang="en-US" sz="9825" spc="144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AYON KAY SAN JUAN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1098" y="2920368"/>
            <a:ext cx="16765803" cy="618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23"/>
              </a:lnSpc>
            </a:pPr>
            <a:r>
              <a:rPr lang="en-US" sz="10324" spc="1517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PINUPURI KA NAMIN,</a:t>
            </a:r>
          </a:p>
          <a:p>
            <a:pPr algn="ctr">
              <a:lnSpc>
                <a:spcPts val="16623"/>
              </a:lnSpc>
            </a:pPr>
            <a:r>
              <a:rPr lang="en-US" sz="10324" spc="1517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PANGINOONG HESUKRISTO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06139"/>
            <a:ext cx="16016411" cy="230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78"/>
              </a:lnSpc>
            </a:pPr>
            <a:r>
              <a:rPr lang="en-US" sz="14324" spc="210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HOMILIYA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5794" y="3295650"/>
            <a:ext cx="16016411" cy="594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01"/>
              </a:lnSpc>
            </a:pPr>
            <a:r>
              <a:rPr lang="en-US" sz="9525" spc="140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SUMASAMPALATAYA AKO SA DIYOS AMANG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6515" y="2476500"/>
            <a:ext cx="16674968" cy="7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85"/>
              </a:lnSpc>
            </a:pPr>
            <a:r>
              <a:rPr lang="en-US" sz="3326" spc="488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PAGPAPAHAYAG NG PANANAMPALATAYA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153473" y="342900"/>
            <a:ext cx="1981054" cy="1981054"/>
            <a:chOff x="0" y="0"/>
            <a:chExt cx="2641405" cy="26414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5611" y="2009773"/>
            <a:ext cx="16736777" cy="7770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20"/>
              </a:lnSpc>
            </a:pPr>
            <a:r>
              <a:rPr lang="en-US" sz="7899" spc="115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GABAY NG IYONG BAYANG HINIRANG</a:t>
            </a:r>
          </a:p>
          <a:p>
            <a:pPr algn="ctr">
              <a:lnSpc>
                <a:spcPts val="15720"/>
              </a:lnSpc>
            </a:pPr>
            <a:r>
              <a:rPr lang="en-US" sz="7899" spc="116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ANG PAG-ASA SA IYONG MESIYAS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9744" y="3103234"/>
            <a:ext cx="16788512" cy="554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94"/>
              </a:lnSpc>
            </a:pPr>
            <a:r>
              <a:rPr lang="en-US" sz="8924" spc="131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MAKAPANGYARIHAN SA LAHAT,  NA MAY GAWA NG LANGIT AT LUPA.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5162" y="2887017"/>
            <a:ext cx="16697676" cy="578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18"/>
              </a:lnSpc>
            </a:pPr>
            <a:r>
              <a:rPr lang="en-US" sz="8925" spc="1312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SUMASAMPALATAYA AKO KAY HESUKRISTO,</a:t>
            </a:r>
          </a:p>
          <a:p>
            <a:pPr algn="ctr">
              <a:lnSpc>
                <a:spcPts val="15618"/>
              </a:lnSpc>
            </a:pPr>
            <a:r>
              <a:rPr lang="en-US" sz="8925" spc="1312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IISANG ANAK NG DIYOS,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5162" y="3514171"/>
            <a:ext cx="16697676" cy="4271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44"/>
              </a:lnSpc>
            </a:pPr>
            <a:r>
              <a:rPr lang="en-US" sz="10025" spc="147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PANGINOON NATING LAHAT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5795" y="3183331"/>
            <a:ext cx="16016411" cy="535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82"/>
              </a:lnSpc>
            </a:pPr>
            <a:r>
              <a:rPr lang="en-US" sz="9524" spc="140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NAGKATAWANG TAO SIYA LALANG NG ESPIRITU SANTO,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201193"/>
            <a:ext cx="16016411" cy="5706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89"/>
              </a:lnSpc>
            </a:pPr>
            <a:r>
              <a:rPr lang="en-US" sz="10125" spc="1488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IPINANGANAK NI SANTA MARIANG BIRHEN,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6200" y="3476811"/>
            <a:ext cx="17015600" cy="3940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97"/>
              </a:lnSpc>
            </a:pPr>
            <a:r>
              <a:rPr lang="en-US" sz="10125" spc="1488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PINAGPAKASAKIT NI PONCIO PILATO,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6200" y="3458475"/>
            <a:ext cx="17015600" cy="390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40"/>
              </a:lnSpc>
            </a:pPr>
            <a:r>
              <a:rPr lang="en-US" sz="10025" spc="147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IPINAKO SA KRUS, NAMATAY, INILIBING.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6200" y="2979376"/>
            <a:ext cx="17015600" cy="591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40"/>
              </a:lnSpc>
            </a:pPr>
            <a:r>
              <a:rPr lang="en-US" sz="10025" spc="147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NANAOG SA KINAROROONAN  NG MGA YUMAO,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9947" y="3027709"/>
            <a:ext cx="17288106" cy="552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37"/>
              </a:lnSpc>
            </a:pPr>
            <a:r>
              <a:rPr lang="en-US" sz="10025" spc="147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NANG MAY IKATLONG ARAW NABUHAY NA MAG-ULI.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4845" y="3243594"/>
            <a:ext cx="17038309" cy="5343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96"/>
              </a:lnSpc>
            </a:pPr>
            <a:r>
              <a:rPr lang="en-US" sz="9725" spc="1429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UMAAKYAT SA LANGIT, NALULUKLOK SA KANAN NG DIYOS,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5611" y="2773584"/>
            <a:ext cx="16736777" cy="586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19"/>
              </a:lnSpc>
            </a:pPr>
            <a:r>
              <a:rPr lang="en-US" sz="7999" spc="1175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“EMMANUEL” ANG PANGALANG BIGAY SA KANIYA: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350" y="2995219"/>
            <a:ext cx="17259300" cy="5863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39"/>
              </a:lnSpc>
            </a:pPr>
            <a:r>
              <a:rPr lang="en-US" sz="10025" spc="147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AMANG MAKAPANGYARIHAN SA LAHAT.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0661" y="3278631"/>
            <a:ext cx="17266678" cy="5457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0"/>
              </a:lnSpc>
            </a:pPr>
            <a:r>
              <a:rPr lang="en-US" sz="9324" spc="137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DOON MAGMUMULANG PARIRITO AT HUHUKOM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350" y="3180968"/>
            <a:ext cx="17259300" cy="5457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0"/>
              </a:lnSpc>
            </a:pPr>
            <a:r>
              <a:rPr lang="en-US" sz="9324" spc="137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 NANGABUBUHAY</a:t>
            </a:r>
          </a:p>
          <a:p>
            <a:pPr algn="ctr">
              <a:lnSpc>
                <a:spcPts val="14640"/>
              </a:lnSpc>
            </a:pPr>
            <a:r>
              <a:rPr lang="en-US" sz="9324" spc="1370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AT NANGAMATAY NA TAO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4124" y="3301330"/>
            <a:ext cx="16379753" cy="506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21"/>
              </a:lnSpc>
            </a:pPr>
            <a:r>
              <a:rPr lang="en-US" sz="9325" spc="1369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SUMASAMPALATAYA NAMAN AKO SA DIYOS ESPIRITU SANTO,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5794" y="2858230"/>
            <a:ext cx="16016411" cy="555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26"/>
              </a:lnSpc>
            </a:pPr>
            <a:r>
              <a:rPr lang="en-US" sz="10224" spc="1502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 BANAL NA SIMBAHANG KATOLIKA,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5795" y="3665337"/>
            <a:ext cx="16016411" cy="3710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70"/>
              </a:lnSpc>
            </a:pPr>
            <a:r>
              <a:rPr lang="en-US" sz="10324" spc="1517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SA KASAMAHAN NG MGA BANAL;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4010" y="2963053"/>
            <a:ext cx="17219980" cy="594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1"/>
              </a:lnSpc>
            </a:pPr>
            <a:r>
              <a:rPr lang="en-US" sz="10224" spc="1502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 KAPATAWARAN NG MGA KASALANAN,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1421" y="2453538"/>
            <a:ext cx="16447879" cy="701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79"/>
              </a:lnSpc>
            </a:pPr>
            <a:r>
              <a:rPr lang="en-US" sz="9025" spc="1326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SA PAGKABUHAY NA MAG-ULI NG NANGAMATAY NA TAO,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5997" y="3157918"/>
            <a:ext cx="16516006" cy="518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34"/>
              </a:lnSpc>
            </a:pPr>
            <a:r>
              <a:rPr lang="en-US" sz="10025" spc="147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AT SA BUHAY </a:t>
            </a:r>
          </a:p>
          <a:p>
            <a:pPr algn="ctr">
              <a:lnSpc>
                <a:spcPts val="13734"/>
              </a:lnSpc>
            </a:pPr>
            <a:r>
              <a:rPr lang="en-US" sz="10025" spc="147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NA</a:t>
            </a:r>
          </a:p>
          <a:p>
            <a:pPr algn="ctr">
              <a:lnSpc>
                <a:spcPts val="13734"/>
              </a:lnSpc>
            </a:pPr>
            <a:r>
              <a:rPr lang="en-US" sz="10025" spc="147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WALANG HANGGAN.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56241"/>
            <a:ext cx="16016411" cy="224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90"/>
              </a:lnSpc>
            </a:pPr>
            <a:r>
              <a:rPr lang="en-US" sz="14024" spc="206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AMEN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5611" y="3352842"/>
            <a:ext cx="16736777" cy="384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19"/>
              </a:lnSpc>
            </a:pPr>
            <a:r>
              <a:rPr lang="en-US" sz="7999" spc="1175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“NASA ATIN ANG D’YOS TUWINA”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352" y="4076543"/>
            <a:ext cx="16493297" cy="4895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32"/>
              </a:lnSpc>
            </a:pPr>
            <a:r>
              <a:rPr lang="en-US" sz="10025" spc="1473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HALINA, PANGINOONG HESUS SA AMING PILING!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6516" y="2469658"/>
            <a:ext cx="16674968" cy="905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8"/>
              </a:lnSpc>
            </a:pPr>
            <a:r>
              <a:rPr lang="en-US" sz="4126" spc="606">
                <a:solidFill>
                  <a:srgbClr val="352C2F"/>
                </a:solidFill>
                <a:latin typeface="Yeseva One"/>
                <a:ea typeface="Yeseva One"/>
                <a:cs typeface="Yeseva One"/>
                <a:sym typeface="Yeseva One"/>
              </a:rPr>
              <a:t>Panalangin ng Bayan: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153473" y="295421"/>
            <a:ext cx="1981054" cy="1981054"/>
            <a:chOff x="0" y="0"/>
            <a:chExt cx="2641405" cy="26414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56241"/>
            <a:ext cx="16016411" cy="224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90"/>
              </a:lnSpc>
            </a:pPr>
            <a:r>
              <a:rPr lang="en-US" sz="14024" spc="2061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AMEN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6733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393858"/>
            <a:ext cx="18288000" cy="402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KUNIN AT TANGGAPIN </a:t>
            </a:r>
          </a:p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ANG ALAY NA ITO,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381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0746" y="2599049"/>
            <a:ext cx="16766507" cy="612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MGA BIYAYANG NAGMULA SA PAGPAPALA MO,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381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2101" y="2962390"/>
            <a:ext cx="16743799" cy="612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TANDA NG BAWAT PUSONG PAGKAT </a:t>
            </a:r>
          </a:p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INIBIG MO,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381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202" y="3393858"/>
            <a:ext cx="16993596" cy="402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NGAYO’Y NANANALIG, NAGMAMAHAL SA IYO.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381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202" y="3393858"/>
            <a:ext cx="16993596" cy="402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TINAPAY NA NAGMULA SA BUTI NG TRIGO,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381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202" y="3393858"/>
            <a:ext cx="16993596" cy="402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PAGKAING NAGBIBIGAY NG BUHAY MO,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381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202" y="2939681"/>
            <a:ext cx="16993596" cy="612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AT ALAK NA NAGMULA SA ISANG TANGKAY NG UBAS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381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202" y="3280314"/>
            <a:ext cx="16993596" cy="402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INUMING NAGBIBIGAY LAKAS.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381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34651" y="3153808"/>
            <a:ext cx="18557302" cy="422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1"/>
              </a:lnSpc>
            </a:pPr>
            <a:r>
              <a:rPr lang="en-US" sz="8799" spc="128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HALINA HESUS, HALINA!</a:t>
            </a:r>
          </a:p>
          <a:p>
            <a:pPr algn="ctr">
              <a:lnSpc>
                <a:spcPts val="17511"/>
              </a:lnSpc>
            </a:pPr>
            <a:r>
              <a:rPr lang="en-US" sz="8799" spc="1292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HALINA HESUS, HALINA!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19148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393858"/>
            <a:ext cx="18288000" cy="402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KUNIN AT TANGGAPIN </a:t>
            </a:r>
          </a:p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ANG ALAY NA ITO,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381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0746" y="2599049"/>
            <a:ext cx="16766507" cy="612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MGA BIYAYANG NAGMULA SA PAGPAPALA MO,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381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2101" y="2962390"/>
            <a:ext cx="16743799" cy="612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TANDA NG BAWAT PUSONG PAGKAT </a:t>
            </a:r>
          </a:p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INIBIG MO,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381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202" y="3393858"/>
            <a:ext cx="16993596" cy="402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NGAYO’Y NANANALIG, NAGMAMAHAL SA IYO.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381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202" y="2939681"/>
            <a:ext cx="16993596" cy="612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LAHAT NG MGA LUNGKOT, LIGAYA’T PAGSUBOK,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381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202" y="2939681"/>
            <a:ext cx="16993596" cy="402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LAHAT NG LAKAS AT KAHINAAN KO.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381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202" y="2939681"/>
            <a:ext cx="16993596" cy="402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INAALAY KO’NG LAHAT, BUONG PAGKATAO,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381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202" y="3461985"/>
            <a:ext cx="16993596" cy="192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 ITO AY ISUSUNOD SAYO.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381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393858"/>
            <a:ext cx="18288000" cy="402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KUNIN AT TANGGAPIN </a:t>
            </a:r>
          </a:p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ANG ALAY NA ITO,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381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0746" y="2599049"/>
            <a:ext cx="16766507" cy="612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7"/>
              </a:lnSpc>
            </a:pPr>
            <a:r>
              <a:rPr lang="en-US" sz="9498" spc="474">
                <a:solidFill>
                  <a:srgbClr val="352C2F"/>
                </a:solidFill>
                <a:latin typeface="Fredoka"/>
                <a:ea typeface="Fredoka"/>
                <a:cs typeface="Fredoka"/>
                <a:sym typeface="Fredoka"/>
              </a:rPr>
              <a:t>MGA BIYAYANG NAGMULA SA PAGPAPALA MO,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53473" y="238125"/>
            <a:ext cx="1981054" cy="1981054"/>
            <a:chOff x="0" y="0"/>
            <a:chExt cx="2641405" cy="264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1346" cy="2641346"/>
            </a:xfrm>
            <a:custGeom>
              <a:avLst/>
              <a:gdLst/>
              <a:ahLst/>
              <a:cxnLst/>
              <a:rect l="l" t="t" r="r" b="b"/>
              <a:pathLst>
                <a:path w="2641346" h="2641346">
                  <a:moveTo>
                    <a:pt x="0" y="0"/>
                  </a:moveTo>
                  <a:lnTo>
                    <a:pt x="2641346" y="0"/>
                  </a:lnTo>
                  <a:lnTo>
                    <a:pt x="2641346" y="2641346"/>
                  </a:lnTo>
                  <a:lnTo>
                    <a:pt x="0" y="264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1614</Words>
  <Application>Microsoft Office PowerPoint</Application>
  <PresentationFormat>Custom</PresentationFormat>
  <Paragraphs>359</Paragraphs>
  <Slides>188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188</vt:i4>
      </vt:variant>
    </vt:vector>
  </HeadingPairs>
  <TitlesOfParts>
    <vt:vector size="194" baseType="lpstr">
      <vt:lpstr>Fredoka</vt:lpstr>
      <vt:lpstr>Yeseva One</vt:lpstr>
      <vt:lpstr>Arial</vt:lpstr>
      <vt:lpstr>Bevan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29TH SUNDAY.pptx</dc:title>
  <cp:lastModifiedBy>Mary Rose Domingo</cp:lastModifiedBy>
  <cp:revision>5</cp:revision>
  <dcterms:created xsi:type="dcterms:W3CDTF">2006-08-16T00:00:00Z</dcterms:created>
  <dcterms:modified xsi:type="dcterms:W3CDTF">2024-12-17T07:30:31Z</dcterms:modified>
  <dc:identifier>DAGUEEF4jw4</dc:identifier>
</cp:coreProperties>
</file>